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>
            <a:fillRect/>
          </a:stretch>
        </p:blipFill>
        <p:spPr>
          <a:xfrm>
            <a:off x="1845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>
            <a:fillRect/>
          </a:stretch>
        </p:blipFill>
        <p:spPr>
          <a:xfrm>
            <a:off x="1845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6" name="Picture 75"/>
          <p:cNvPicPr/>
          <p:nvPr/>
        </p:nvPicPr>
        <p:blipFill>
          <a:blip r:embed="rId2"/>
          <a:stretch>
            <a:fillRect/>
          </a:stretch>
        </p:blipFill>
        <p:spPr>
          <a:xfrm>
            <a:off x="1845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845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6000">
                <a:solidFill>
                  <a:srgbClr val="000000"/>
                </a:solidFill>
                <a:latin typeface="Calibri Light"/>
              </a:rPr>
              <a:t>Click to edit the title text formatClick to edit Master title style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IN" sz="1200">
                <a:solidFill>
                  <a:srgbClr val="8B8B8B"/>
                </a:solidFill>
                <a:latin typeface="Calibri"/>
              </a:rPr>
              <a:t>07/12/16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134E824-3DE9-4DBD-A45F-B56D7AA4F48C}" type="slidenum">
              <a:rPr lang="en-IN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>
                <a:solidFill>
                  <a:srgbClr val="000000"/>
                </a:solidFill>
                <a:latin typeface="Calibri Light"/>
              </a:rPr>
              <a:t>Click to edit the title text formatClick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IN" sz="1200">
                <a:solidFill>
                  <a:srgbClr val="8B8B8B"/>
                </a:solidFill>
                <a:latin typeface="Calibri"/>
              </a:rPr>
              <a:t>07/12/16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E0B3E68-DE4C-446D-B1A4-20FAFBF54409}" type="slidenum">
              <a:rPr lang="en-IN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2"/>
          <p:cNvSpPr/>
          <p:nvPr/>
        </p:nvSpPr>
        <p:spPr>
          <a:xfrm>
            <a:off x="304920" y="1764720"/>
            <a:ext cx="8457840" cy="1155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IN" sz="2400">
                <a:solidFill>
                  <a:srgbClr val="000000"/>
                </a:solidFill>
                <a:latin typeface="Times New Roman"/>
                <a:ea typeface="Times New Roman"/>
              </a:rPr>
              <a:t>&lt;TITLE OF  PRESENTATION 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>
                <a:solidFill>
                  <a:srgbClr val="000000"/>
                </a:solidFill>
                <a:latin typeface="Times New Roman"/>
                <a:ea typeface="Times New Roman"/>
              </a:rPr>
              <a:t>GOES   HERE&gt;</a:t>
            </a:r>
            <a:endParaRPr/>
          </a:p>
        </p:txBody>
      </p:sp>
      <p:sp>
        <p:nvSpPr>
          <p:cNvPr id="83" name="CustomShape 3"/>
          <p:cNvSpPr/>
          <p:nvPr/>
        </p:nvSpPr>
        <p:spPr>
          <a:xfrm>
            <a:off x="762120" y="3251160"/>
            <a:ext cx="7467120" cy="16412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Times New Roman"/>
                <a:ea typeface="Times New Roman"/>
              </a:rPr>
              <a:t>Authors &amp; Affiliation :  &lt;Name, Affiliation ; Name, Affiliation…&gt;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Times New Roman"/>
                <a:ea typeface="Times New Roman"/>
              </a:rPr>
              <a:t>Presented by :</a:t>
            </a:r>
            <a:r>
              <a:rPr lang="en-IN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en-IN">
                <a:solidFill>
                  <a:srgbClr val="000000"/>
                </a:solidFill>
                <a:latin typeface="Times New Roman"/>
                <a:ea typeface="Times New Roman"/>
              </a:rPr>
              <a:t>&lt;Name&gt;</a:t>
            </a:r>
            <a:endParaRPr/>
          </a:p>
        </p:txBody>
      </p:sp>
      <p:sp>
        <p:nvSpPr>
          <p:cNvPr id="84" name="TextShape 4"/>
          <p:cNvSpPr txBox="1"/>
          <p:nvPr/>
        </p:nvSpPr>
        <p:spPr>
          <a:xfrm>
            <a:off x="1008000" y="6311160"/>
            <a:ext cx="7086240" cy="4568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E</a:t>
            </a: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ight International </a:t>
            </a: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Conference on Pattern Recognition and Machine Intelligence   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17 </a:t>
            </a:r>
            <a:r>
              <a:rPr lang="en-IN" sz="1200" dirty="0">
                <a:solidFill>
                  <a:srgbClr val="888888"/>
                </a:solidFill>
                <a:latin typeface="Times New Roman"/>
              </a:rPr>
              <a:t>- </a:t>
            </a: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20 </a:t>
            </a:r>
            <a:r>
              <a:rPr lang="en-IN" sz="1200" dirty="0">
                <a:solidFill>
                  <a:srgbClr val="888888"/>
                </a:solidFill>
                <a:latin typeface="Times New Roman"/>
              </a:rPr>
              <a:t>December, </a:t>
            </a: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 </a:t>
            </a:r>
            <a:r>
              <a:rPr lang="en-IN" sz="1200" dirty="0" smtClean="0">
                <a:solidFill>
                  <a:srgbClr val="888888"/>
                </a:solidFill>
                <a:latin typeface="Times New Roman"/>
              </a:rPr>
              <a:t>Tezpur University, Tezpur, Assam, India</a:t>
            </a:r>
            <a:endParaRPr/>
          </a:p>
        </p:txBody>
      </p:sp>
      <p:pic>
        <p:nvPicPr>
          <p:cNvPr id="1035" name="Picture 11" descr="G:\01.jpg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0" y="1"/>
            <a:ext cx="9144000" cy="1941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4" descr="http://www.tezu.ernet.in/~premi2019/assets/images/logo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263" y="250875"/>
            <a:ext cx="1409112" cy="1409113"/>
          </a:xfrm>
          <a:prstGeom prst="rect">
            <a:avLst/>
          </a:prstGeom>
          <a:noFill/>
        </p:spPr>
      </p:pic>
      <p:pic>
        <p:nvPicPr>
          <p:cNvPr id="17" name="Picture 8" descr="Julia - Creative Direc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4552" y="295750"/>
            <a:ext cx="1364566" cy="1378212"/>
          </a:xfrm>
          <a:prstGeom prst="rect">
            <a:avLst/>
          </a:prstGeom>
          <a:noFill/>
        </p:spPr>
      </p:pic>
      <p:pic>
        <p:nvPicPr>
          <p:cNvPr id="18" name="Picture 6" descr="http://www.tezu.ernet.in/~premi2019/assets/images/isi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44530" y="405622"/>
            <a:ext cx="1291884" cy="1268435"/>
          </a:xfrm>
          <a:prstGeom prst="rect">
            <a:avLst/>
          </a:prstGeom>
          <a:noFill/>
        </p:spPr>
      </p:pic>
      <p:sp>
        <p:nvSpPr>
          <p:cNvPr id="19" name="CustomShape 1"/>
          <p:cNvSpPr/>
          <p:nvPr/>
        </p:nvSpPr>
        <p:spPr>
          <a:xfrm>
            <a:off x="406671" y="197982"/>
            <a:ext cx="8229240" cy="518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IN" sz="3600" b="1" dirty="0" err="1" smtClean="0">
                <a:solidFill>
                  <a:srgbClr val="FF0000"/>
                </a:solidFill>
                <a:latin typeface="Calibri"/>
                <a:ea typeface="Source Sans Pro"/>
              </a:rPr>
              <a:t>PReMI</a:t>
            </a:r>
            <a:r>
              <a:rPr lang="en-IN" sz="3600" b="1" dirty="0">
                <a:solidFill>
                  <a:srgbClr val="DF7401"/>
                </a:solidFill>
                <a:latin typeface="Calibri"/>
                <a:ea typeface="Source Sans Pro"/>
              </a:rPr>
              <a:t> </a:t>
            </a:r>
            <a:r>
              <a:rPr lang="en-IN" sz="3600" b="1" dirty="0" smtClean="0">
                <a:solidFill>
                  <a:srgbClr val="000000"/>
                </a:solidFill>
                <a:latin typeface="Calibri"/>
                <a:ea typeface="Source Sans Pro"/>
              </a:rPr>
              <a:t>2019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49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CVIP_LAB</dc:creator>
  <cp:lastModifiedBy>CVIP_LAB</cp:lastModifiedBy>
  <cp:revision>7</cp:revision>
  <dcterms:modified xsi:type="dcterms:W3CDTF">2019-10-10T13:28:05Z</dcterms:modified>
</cp:coreProperties>
</file>