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37.xml" ContentType="application/vnd.openxmlformats-officedocument.presentationml.slideLayout+xml"/>
  <Override PartName="/ppt/slideLayouts/slideLayout7.xml" ContentType="application/vnd.openxmlformats-officedocument.presentationml.slideLayout+xml"/>
  <Override PartName="/ppt/slideLayouts/slideLayout38.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9.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55.xml.rels" ContentType="application/vnd.openxmlformats-package.relationships+xml"/>
  <Override PartName="/ppt/slideLayouts/_rels/slideLayout3.xml.rels" ContentType="application/vnd.openxmlformats-package.relationships+xml"/>
  <Override PartName="/ppt/slideLayouts/_rels/slideLayout56.xml.rels" ContentType="application/vnd.openxmlformats-package.relationships+xml"/>
  <Override PartName="/ppt/slideLayouts/_rels/slideLayout4.xml.rels" ContentType="application/vnd.openxmlformats-package.relationships+xml"/>
  <Override PartName="/ppt/slideLayouts/_rels/slideLayout57.xml.rels" ContentType="application/vnd.openxmlformats-package.relationships+xml"/>
  <Override PartName="/ppt/slideLayouts/_rels/slideLayout5.xml.rels" ContentType="application/vnd.openxmlformats-package.relationships+xml"/>
  <Override PartName="/ppt/slideLayouts/_rels/slideLayout58.xml.rels" ContentType="application/vnd.openxmlformats-package.relationships+xml"/>
  <Override PartName="/ppt/slideLayouts/_rels/slideLayout6.xml.rels" ContentType="application/vnd.openxmlformats-package.relationships+xml"/>
  <Override PartName="/ppt/slideLayouts/_rels/slideLayout59.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media/image51.png" ContentType="image/png"/>
  <Override PartName="/ppt/media/image9.jpeg" ContentType="image/jpeg"/>
  <Override PartName="/ppt/media/image28.png" ContentType="image/png"/>
  <Override PartName="/ppt/media/image1.jpeg" ContentType="image/jpeg"/>
  <Override PartName="/ppt/media/image38.png" ContentType="image/png"/>
  <Override PartName="/ppt/media/image2.jpeg" ContentType="image/jpeg"/>
  <Override PartName="/ppt/media/image16.wmf" ContentType="image/x-wmf"/>
  <Override PartName="/ppt/media/image5.png" ContentType="image/png"/>
  <Override PartName="/ppt/media/image48.png" ContentType="image/png"/>
  <Override PartName="/ppt/media/image3.jpeg" ContentType="image/jpeg"/>
  <Override PartName="/ppt/media/image58.png" ContentType="image/png"/>
  <Override PartName="/ppt/media/image13.wmf" ContentType="image/x-wmf"/>
  <Override PartName="/ppt/media/image4.jpeg" ContentType="image/jpeg"/>
  <Override PartName="/ppt/media/image41.png" ContentType="image/png"/>
  <Override PartName="/ppt/media/image8.jpeg" ContentType="image/jpeg"/>
  <Override PartName="/ppt/media/image17.wmf" ContentType="image/x-wmf"/>
  <Override PartName="/ppt/media/image6.png" ContentType="image/png"/>
  <Override PartName="/ppt/media/image31.png" ContentType="image/png"/>
  <Override PartName="/ppt/media/image7.jpeg" ContentType="image/jpeg"/>
  <Override PartName="/ppt/media/image10.png" ContentType="image/png"/>
  <Override PartName="/ppt/media/image11.png" ContentType="image/png"/>
  <Override PartName="/ppt/media/image12.jpeg" ContentType="image/jpeg"/>
  <Override PartName="/ppt/media/image59.png" ContentType="image/png"/>
  <Override PartName="/ppt/media/image14.wmf" ContentType="image/x-wmf"/>
  <Override PartName="/ppt/media/image15.wmf" ContentType="image/x-wmf"/>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image26.png" ContentType="image/png"/>
  <Override PartName="/ppt/media/image27.png" ContentType="image/png"/>
  <Override PartName="/ppt/media/image29.png" ContentType="image/png"/>
  <Override PartName="/ppt/media/image30.png" ContentType="image/png"/>
  <Override PartName="/ppt/media/image32.png" ContentType="image/png"/>
  <Override PartName="/ppt/media/image33.png" ContentType="image/png"/>
  <Override PartName="/ppt/media/image34.png" ContentType="image/png"/>
  <Override PartName="/ppt/media/image35.png" ContentType="image/png"/>
  <Override PartName="/ppt/media/image36.png" ContentType="image/png"/>
  <Override PartName="/ppt/media/image37.png" ContentType="image/png"/>
  <Override PartName="/ppt/media/image39.png" ContentType="image/png"/>
  <Override PartName="/ppt/media/image40.png" ContentType="image/png"/>
  <Override PartName="/ppt/media/image42.png" ContentType="image/png"/>
  <Override PartName="/ppt/media/image43.png" ContentType="image/png"/>
  <Override PartName="/ppt/media/image44.png" ContentType="image/png"/>
  <Override PartName="/ppt/media/image45.png" ContentType="image/png"/>
  <Override PartName="/ppt/media/image46.png" ContentType="image/png"/>
  <Override PartName="/ppt/media/image47.png" ContentType="image/png"/>
  <Override PartName="/ppt/media/image49.png" ContentType="image/png"/>
  <Override PartName="/ppt/media/image50.png" ContentType="image/png"/>
  <Override PartName="/ppt/media/image52.png" ContentType="image/png"/>
  <Override PartName="/ppt/media/image53.png" ContentType="image/png"/>
  <Override PartName="/ppt/media/image54.png" ContentType="image/png"/>
  <Override PartName="/ppt/media/image55.png" ContentType="image/png"/>
  <Override PartName="/ppt/media/image56.png" ContentType="image/png"/>
  <Override PartName="/ppt/media/image57.png" ContentType="image/png"/>
  <Override PartName="/ppt/media/image60.png" ContentType="image/png"/>
  <Override PartName="/ppt/media/image61.png" ContentType="image/png"/>
  <Override PartName="/ppt/media/image62.png" ContentType="image/png"/>
  <Override PartName="/ppt/media/image63.jpeg" ContentType="image/jpeg"/>
  <Override PartName="/ppt/media/image64.png" ContentType="image/png"/>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24" name="PlaceHolder 2"/>
          <p:cNvSpPr>
            <a:spLocks noGrp="1"/>
          </p:cNvSpPr>
          <p:nvPr>
            <p:ph type="body"/>
          </p:nvPr>
        </p:nvSpPr>
        <p:spPr>
          <a:xfrm>
            <a:off x="504000" y="176364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25" name="PlaceHolder 3"/>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27"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28"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29"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0" name="PlaceHolder 5"/>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32" name="PlaceHolder 2"/>
          <p:cNvSpPr>
            <a:spLocks noGrp="1"/>
          </p:cNvSpPr>
          <p:nvPr>
            <p:ph type="body"/>
          </p:nvPr>
        </p:nvSpPr>
        <p:spPr>
          <a:xfrm>
            <a:off x="50400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3" name="PlaceHolder 3"/>
          <p:cNvSpPr>
            <a:spLocks noGrp="1"/>
          </p:cNvSpPr>
          <p:nvPr>
            <p:ph type="body"/>
          </p:nvPr>
        </p:nvSpPr>
        <p:spPr>
          <a:xfrm>
            <a:off x="357156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4" name="PlaceHolder 4"/>
          <p:cNvSpPr>
            <a:spLocks noGrp="1"/>
          </p:cNvSpPr>
          <p:nvPr>
            <p:ph type="body"/>
          </p:nvPr>
        </p:nvSpPr>
        <p:spPr>
          <a:xfrm>
            <a:off x="663912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5" name="PlaceHolder 5"/>
          <p:cNvSpPr>
            <a:spLocks noGrp="1"/>
          </p:cNvSpPr>
          <p:nvPr>
            <p:ph type="body"/>
          </p:nvPr>
        </p:nvSpPr>
        <p:spPr>
          <a:xfrm>
            <a:off x="50400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6" name="PlaceHolder 6"/>
          <p:cNvSpPr>
            <a:spLocks noGrp="1"/>
          </p:cNvSpPr>
          <p:nvPr>
            <p:ph type="body"/>
          </p:nvPr>
        </p:nvSpPr>
        <p:spPr>
          <a:xfrm>
            <a:off x="357156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37" name="PlaceHolder 7"/>
          <p:cNvSpPr>
            <a:spLocks noGrp="1"/>
          </p:cNvSpPr>
          <p:nvPr>
            <p:ph type="body"/>
          </p:nvPr>
        </p:nvSpPr>
        <p:spPr>
          <a:xfrm>
            <a:off x="663912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42" name="PlaceHolder 2"/>
          <p:cNvSpPr>
            <a:spLocks noGrp="1"/>
          </p:cNvSpPr>
          <p:nvPr>
            <p:ph type="subTitle"/>
          </p:nvPr>
        </p:nvSpPr>
        <p:spPr>
          <a:xfrm>
            <a:off x="504000" y="1763640"/>
            <a:ext cx="9072360" cy="498852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44" name="PlaceHolder 2"/>
          <p:cNvSpPr>
            <a:spLocks noGrp="1"/>
          </p:cNvSpPr>
          <p:nvPr>
            <p:ph type="body"/>
          </p:nvPr>
        </p:nvSpPr>
        <p:spPr>
          <a:xfrm>
            <a:off x="504000" y="1763640"/>
            <a:ext cx="907236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46"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47"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8"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9" name="PlaceHolder 1"/>
          <p:cNvSpPr>
            <a:spLocks noGrp="1"/>
          </p:cNvSpPr>
          <p:nvPr>
            <p:ph type="subTitle"/>
          </p:nvPr>
        </p:nvSpPr>
        <p:spPr>
          <a:xfrm>
            <a:off x="504000" y="302760"/>
            <a:ext cx="9072360" cy="584028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51"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52"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53"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3" name="PlaceHolder 2"/>
          <p:cNvSpPr>
            <a:spLocks noGrp="1"/>
          </p:cNvSpPr>
          <p:nvPr>
            <p:ph type="subTitle"/>
          </p:nvPr>
        </p:nvSpPr>
        <p:spPr>
          <a:xfrm>
            <a:off x="504000" y="1763640"/>
            <a:ext cx="9072360" cy="498852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55"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56"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57" name="PlaceHolder 4"/>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59"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0"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1" name="PlaceHolder 4"/>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63" name="PlaceHolder 2"/>
          <p:cNvSpPr>
            <a:spLocks noGrp="1"/>
          </p:cNvSpPr>
          <p:nvPr>
            <p:ph type="body"/>
          </p:nvPr>
        </p:nvSpPr>
        <p:spPr>
          <a:xfrm>
            <a:off x="504000" y="176364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4" name="PlaceHolder 3"/>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66"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7"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8"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69" name="PlaceHolder 5"/>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71" name="PlaceHolder 2"/>
          <p:cNvSpPr>
            <a:spLocks noGrp="1"/>
          </p:cNvSpPr>
          <p:nvPr>
            <p:ph type="body"/>
          </p:nvPr>
        </p:nvSpPr>
        <p:spPr>
          <a:xfrm>
            <a:off x="50400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72" name="PlaceHolder 3"/>
          <p:cNvSpPr>
            <a:spLocks noGrp="1"/>
          </p:cNvSpPr>
          <p:nvPr>
            <p:ph type="body"/>
          </p:nvPr>
        </p:nvSpPr>
        <p:spPr>
          <a:xfrm>
            <a:off x="357156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73" name="PlaceHolder 4"/>
          <p:cNvSpPr>
            <a:spLocks noGrp="1"/>
          </p:cNvSpPr>
          <p:nvPr>
            <p:ph type="body"/>
          </p:nvPr>
        </p:nvSpPr>
        <p:spPr>
          <a:xfrm>
            <a:off x="663912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74" name="PlaceHolder 5"/>
          <p:cNvSpPr>
            <a:spLocks noGrp="1"/>
          </p:cNvSpPr>
          <p:nvPr>
            <p:ph type="body"/>
          </p:nvPr>
        </p:nvSpPr>
        <p:spPr>
          <a:xfrm>
            <a:off x="50400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75" name="PlaceHolder 6"/>
          <p:cNvSpPr>
            <a:spLocks noGrp="1"/>
          </p:cNvSpPr>
          <p:nvPr>
            <p:ph type="body"/>
          </p:nvPr>
        </p:nvSpPr>
        <p:spPr>
          <a:xfrm>
            <a:off x="357156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76" name="PlaceHolder 7"/>
          <p:cNvSpPr>
            <a:spLocks noGrp="1"/>
          </p:cNvSpPr>
          <p:nvPr>
            <p:ph type="body"/>
          </p:nvPr>
        </p:nvSpPr>
        <p:spPr>
          <a:xfrm>
            <a:off x="663912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82" name="PlaceHolder 2"/>
          <p:cNvSpPr>
            <a:spLocks noGrp="1"/>
          </p:cNvSpPr>
          <p:nvPr>
            <p:ph type="subTitle"/>
          </p:nvPr>
        </p:nvSpPr>
        <p:spPr>
          <a:xfrm>
            <a:off x="504000" y="1763640"/>
            <a:ext cx="9072360" cy="498852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84" name="PlaceHolder 2"/>
          <p:cNvSpPr>
            <a:spLocks noGrp="1"/>
          </p:cNvSpPr>
          <p:nvPr>
            <p:ph type="body"/>
          </p:nvPr>
        </p:nvSpPr>
        <p:spPr>
          <a:xfrm>
            <a:off x="504000" y="1763640"/>
            <a:ext cx="907236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86"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87"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8"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5" name="PlaceHolder 2"/>
          <p:cNvSpPr>
            <a:spLocks noGrp="1"/>
          </p:cNvSpPr>
          <p:nvPr>
            <p:ph type="body"/>
          </p:nvPr>
        </p:nvSpPr>
        <p:spPr>
          <a:xfrm>
            <a:off x="504000" y="1763640"/>
            <a:ext cx="907236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9" name="PlaceHolder 1"/>
          <p:cNvSpPr>
            <a:spLocks noGrp="1"/>
          </p:cNvSpPr>
          <p:nvPr>
            <p:ph type="subTitle"/>
          </p:nvPr>
        </p:nvSpPr>
        <p:spPr>
          <a:xfrm>
            <a:off x="504000" y="302760"/>
            <a:ext cx="9072360" cy="584028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91"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92"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93"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95"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96"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97" name="PlaceHolder 4"/>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99"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0"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1" name="PlaceHolder 4"/>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03" name="PlaceHolder 2"/>
          <p:cNvSpPr>
            <a:spLocks noGrp="1"/>
          </p:cNvSpPr>
          <p:nvPr>
            <p:ph type="body"/>
          </p:nvPr>
        </p:nvSpPr>
        <p:spPr>
          <a:xfrm>
            <a:off x="504000" y="176364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4" name="PlaceHolder 3"/>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06"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7"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8"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09" name="PlaceHolder 5"/>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11" name="PlaceHolder 2"/>
          <p:cNvSpPr>
            <a:spLocks noGrp="1"/>
          </p:cNvSpPr>
          <p:nvPr>
            <p:ph type="body"/>
          </p:nvPr>
        </p:nvSpPr>
        <p:spPr>
          <a:xfrm>
            <a:off x="50400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12" name="PlaceHolder 3"/>
          <p:cNvSpPr>
            <a:spLocks noGrp="1"/>
          </p:cNvSpPr>
          <p:nvPr>
            <p:ph type="body"/>
          </p:nvPr>
        </p:nvSpPr>
        <p:spPr>
          <a:xfrm>
            <a:off x="357156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13" name="PlaceHolder 4"/>
          <p:cNvSpPr>
            <a:spLocks noGrp="1"/>
          </p:cNvSpPr>
          <p:nvPr>
            <p:ph type="body"/>
          </p:nvPr>
        </p:nvSpPr>
        <p:spPr>
          <a:xfrm>
            <a:off x="663912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14" name="PlaceHolder 5"/>
          <p:cNvSpPr>
            <a:spLocks noGrp="1"/>
          </p:cNvSpPr>
          <p:nvPr>
            <p:ph type="body"/>
          </p:nvPr>
        </p:nvSpPr>
        <p:spPr>
          <a:xfrm>
            <a:off x="50400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15" name="PlaceHolder 6"/>
          <p:cNvSpPr>
            <a:spLocks noGrp="1"/>
          </p:cNvSpPr>
          <p:nvPr>
            <p:ph type="body"/>
          </p:nvPr>
        </p:nvSpPr>
        <p:spPr>
          <a:xfrm>
            <a:off x="357156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16" name="PlaceHolder 7"/>
          <p:cNvSpPr>
            <a:spLocks noGrp="1"/>
          </p:cNvSpPr>
          <p:nvPr>
            <p:ph type="body"/>
          </p:nvPr>
        </p:nvSpPr>
        <p:spPr>
          <a:xfrm>
            <a:off x="663912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0"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21" name="PlaceHolder 2"/>
          <p:cNvSpPr>
            <a:spLocks noGrp="1"/>
          </p:cNvSpPr>
          <p:nvPr>
            <p:ph type="subTitle"/>
          </p:nvPr>
        </p:nvSpPr>
        <p:spPr>
          <a:xfrm>
            <a:off x="504000" y="1763640"/>
            <a:ext cx="9072360" cy="498852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23" name="PlaceHolder 2"/>
          <p:cNvSpPr>
            <a:spLocks noGrp="1"/>
          </p:cNvSpPr>
          <p:nvPr>
            <p:ph type="body"/>
          </p:nvPr>
        </p:nvSpPr>
        <p:spPr>
          <a:xfrm>
            <a:off x="504000" y="1763640"/>
            <a:ext cx="907236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7"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8"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25"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26"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7"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28" name="PlaceHolder 1"/>
          <p:cNvSpPr>
            <a:spLocks noGrp="1"/>
          </p:cNvSpPr>
          <p:nvPr>
            <p:ph type="subTitle"/>
          </p:nvPr>
        </p:nvSpPr>
        <p:spPr>
          <a:xfrm>
            <a:off x="504000" y="302760"/>
            <a:ext cx="9072360" cy="584028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30"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31"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32"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34"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35"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36" name="PlaceHolder 4"/>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38"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39"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40" name="PlaceHolder 4"/>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42" name="PlaceHolder 2"/>
          <p:cNvSpPr>
            <a:spLocks noGrp="1"/>
          </p:cNvSpPr>
          <p:nvPr>
            <p:ph type="body"/>
          </p:nvPr>
        </p:nvSpPr>
        <p:spPr>
          <a:xfrm>
            <a:off x="504000" y="176364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43" name="PlaceHolder 3"/>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45"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46"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47"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48" name="PlaceHolder 5"/>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50" name="PlaceHolder 2"/>
          <p:cNvSpPr>
            <a:spLocks noGrp="1"/>
          </p:cNvSpPr>
          <p:nvPr>
            <p:ph type="body"/>
          </p:nvPr>
        </p:nvSpPr>
        <p:spPr>
          <a:xfrm>
            <a:off x="50400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51" name="PlaceHolder 3"/>
          <p:cNvSpPr>
            <a:spLocks noGrp="1"/>
          </p:cNvSpPr>
          <p:nvPr>
            <p:ph type="body"/>
          </p:nvPr>
        </p:nvSpPr>
        <p:spPr>
          <a:xfrm>
            <a:off x="357156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52" name="PlaceHolder 4"/>
          <p:cNvSpPr>
            <a:spLocks noGrp="1"/>
          </p:cNvSpPr>
          <p:nvPr>
            <p:ph type="body"/>
          </p:nvPr>
        </p:nvSpPr>
        <p:spPr>
          <a:xfrm>
            <a:off x="663912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53" name="PlaceHolder 5"/>
          <p:cNvSpPr>
            <a:spLocks noGrp="1"/>
          </p:cNvSpPr>
          <p:nvPr>
            <p:ph type="body"/>
          </p:nvPr>
        </p:nvSpPr>
        <p:spPr>
          <a:xfrm>
            <a:off x="50400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54" name="PlaceHolder 6"/>
          <p:cNvSpPr>
            <a:spLocks noGrp="1"/>
          </p:cNvSpPr>
          <p:nvPr>
            <p:ph type="body"/>
          </p:nvPr>
        </p:nvSpPr>
        <p:spPr>
          <a:xfrm>
            <a:off x="357156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55" name="PlaceHolder 7"/>
          <p:cNvSpPr>
            <a:spLocks noGrp="1"/>
          </p:cNvSpPr>
          <p:nvPr>
            <p:ph type="body"/>
          </p:nvPr>
        </p:nvSpPr>
        <p:spPr>
          <a:xfrm>
            <a:off x="663912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62"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63" name="PlaceHolder 2"/>
          <p:cNvSpPr>
            <a:spLocks noGrp="1"/>
          </p:cNvSpPr>
          <p:nvPr>
            <p:ph type="subTitle"/>
          </p:nvPr>
        </p:nvSpPr>
        <p:spPr>
          <a:xfrm>
            <a:off x="504000" y="1763640"/>
            <a:ext cx="9072360" cy="498852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65" name="PlaceHolder 2"/>
          <p:cNvSpPr>
            <a:spLocks noGrp="1"/>
          </p:cNvSpPr>
          <p:nvPr>
            <p:ph type="body"/>
          </p:nvPr>
        </p:nvSpPr>
        <p:spPr>
          <a:xfrm>
            <a:off x="504000" y="1763640"/>
            <a:ext cx="907236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67"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68"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0" name="PlaceHolder 1"/>
          <p:cNvSpPr>
            <a:spLocks noGrp="1"/>
          </p:cNvSpPr>
          <p:nvPr>
            <p:ph type="subTitle"/>
          </p:nvPr>
        </p:nvSpPr>
        <p:spPr>
          <a:xfrm>
            <a:off x="504000" y="302760"/>
            <a:ext cx="9072360" cy="584028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72"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73"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74"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76"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77"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78" name="PlaceHolder 4"/>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80"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1"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2" name="PlaceHolder 4"/>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84" name="PlaceHolder 2"/>
          <p:cNvSpPr>
            <a:spLocks noGrp="1"/>
          </p:cNvSpPr>
          <p:nvPr>
            <p:ph type="body"/>
          </p:nvPr>
        </p:nvSpPr>
        <p:spPr>
          <a:xfrm>
            <a:off x="504000" y="176364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5" name="PlaceHolder 3"/>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87"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8"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9"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0" name="PlaceHolder 5"/>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302760"/>
            <a:ext cx="9072360" cy="5840280"/>
          </a:xfrm>
          <a:prstGeom prst="rect">
            <a:avLst/>
          </a:prstGeom>
        </p:spPr>
        <p:txBody>
          <a:bodyPr lIns="0" rIns="0" tIns="0" bIns="0" anchor="ctr"/>
          <a:p>
            <a:pPr algn="ctr"/>
            <a:endParaRPr b="0" lang="en-IN"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92" name="PlaceHolder 2"/>
          <p:cNvSpPr>
            <a:spLocks noGrp="1"/>
          </p:cNvSpPr>
          <p:nvPr>
            <p:ph type="body"/>
          </p:nvPr>
        </p:nvSpPr>
        <p:spPr>
          <a:xfrm>
            <a:off x="50400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3" name="PlaceHolder 3"/>
          <p:cNvSpPr>
            <a:spLocks noGrp="1"/>
          </p:cNvSpPr>
          <p:nvPr>
            <p:ph type="body"/>
          </p:nvPr>
        </p:nvSpPr>
        <p:spPr>
          <a:xfrm>
            <a:off x="357156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4" name="PlaceHolder 4"/>
          <p:cNvSpPr>
            <a:spLocks noGrp="1"/>
          </p:cNvSpPr>
          <p:nvPr>
            <p:ph type="body"/>
          </p:nvPr>
        </p:nvSpPr>
        <p:spPr>
          <a:xfrm>
            <a:off x="6639120" y="176364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5" name="PlaceHolder 5"/>
          <p:cNvSpPr>
            <a:spLocks noGrp="1"/>
          </p:cNvSpPr>
          <p:nvPr>
            <p:ph type="body"/>
          </p:nvPr>
        </p:nvSpPr>
        <p:spPr>
          <a:xfrm>
            <a:off x="50400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6" name="PlaceHolder 6"/>
          <p:cNvSpPr>
            <a:spLocks noGrp="1"/>
          </p:cNvSpPr>
          <p:nvPr>
            <p:ph type="body"/>
          </p:nvPr>
        </p:nvSpPr>
        <p:spPr>
          <a:xfrm>
            <a:off x="357156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97" name="PlaceHolder 7"/>
          <p:cNvSpPr>
            <a:spLocks noGrp="1"/>
          </p:cNvSpPr>
          <p:nvPr>
            <p:ph type="body"/>
          </p:nvPr>
        </p:nvSpPr>
        <p:spPr>
          <a:xfrm>
            <a:off x="6639120" y="4369320"/>
            <a:ext cx="292104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2"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3" name="PlaceHolder 3"/>
          <p:cNvSpPr>
            <a:spLocks noGrp="1"/>
          </p:cNvSpPr>
          <p:nvPr>
            <p:ph type="body"/>
          </p:nvPr>
        </p:nvSpPr>
        <p:spPr>
          <a:xfrm>
            <a:off x="515304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4" name="PlaceHolder 4"/>
          <p:cNvSpPr>
            <a:spLocks noGrp="1"/>
          </p:cNvSpPr>
          <p:nvPr>
            <p:ph type="body"/>
          </p:nvPr>
        </p:nvSpPr>
        <p:spPr>
          <a:xfrm>
            <a:off x="50400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16" name="PlaceHolder 2"/>
          <p:cNvSpPr>
            <a:spLocks noGrp="1"/>
          </p:cNvSpPr>
          <p:nvPr>
            <p:ph type="body"/>
          </p:nvPr>
        </p:nvSpPr>
        <p:spPr>
          <a:xfrm>
            <a:off x="504000" y="1763640"/>
            <a:ext cx="4427280" cy="4988520"/>
          </a:xfrm>
          <a:prstGeom prst="rect">
            <a:avLst/>
          </a:prstGeom>
        </p:spPr>
        <p:txBody>
          <a:bodyPr lIns="0" rIns="0" tIns="0" bIns="0">
            <a:normAutofit/>
          </a:bodyPr>
          <a:p>
            <a:endParaRPr b="0" lang="en-US" sz="3530" spc="-1" strike="noStrike">
              <a:solidFill>
                <a:srgbClr val="000000"/>
              </a:solidFill>
              <a:latin typeface="Calibri"/>
            </a:endParaRPr>
          </a:p>
        </p:txBody>
      </p:sp>
      <p:sp>
        <p:nvSpPr>
          <p:cNvPr id="17"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18" name="PlaceHolder 4"/>
          <p:cNvSpPr>
            <a:spLocks noGrp="1"/>
          </p:cNvSpPr>
          <p:nvPr>
            <p:ph type="body"/>
          </p:nvPr>
        </p:nvSpPr>
        <p:spPr>
          <a:xfrm>
            <a:off x="5153040" y="436932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302760"/>
            <a:ext cx="9072360" cy="1259640"/>
          </a:xfrm>
          <a:prstGeom prst="rect">
            <a:avLst/>
          </a:prstGeom>
        </p:spPr>
        <p:txBody>
          <a:bodyPr lIns="0" rIns="0" tIns="0" bIns="0" anchor="ctr"/>
          <a:p>
            <a:endParaRPr b="0" lang="en-US" sz="2320" spc="-1" strike="noStrike">
              <a:solidFill>
                <a:srgbClr val="000000"/>
              </a:solidFill>
              <a:latin typeface="Calibri"/>
            </a:endParaRPr>
          </a:p>
        </p:txBody>
      </p:sp>
      <p:sp>
        <p:nvSpPr>
          <p:cNvPr id="20" name="PlaceHolder 2"/>
          <p:cNvSpPr>
            <a:spLocks noGrp="1"/>
          </p:cNvSpPr>
          <p:nvPr>
            <p:ph type="body"/>
          </p:nvPr>
        </p:nvSpPr>
        <p:spPr>
          <a:xfrm>
            <a:off x="50400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21" name="PlaceHolder 3"/>
          <p:cNvSpPr>
            <a:spLocks noGrp="1"/>
          </p:cNvSpPr>
          <p:nvPr>
            <p:ph type="body"/>
          </p:nvPr>
        </p:nvSpPr>
        <p:spPr>
          <a:xfrm>
            <a:off x="5153040" y="1763640"/>
            <a:ext cx="4427280" cy="2379240"/>
          </a:xfrm>
          <a:prstGeom prst="rect">
            <a:avLst/>
          </a:prstGeom>
        </p:spPr>
        <p:txBody>
          <a:bodyPr lIns="0" rIns="0" tIns="0" bIns="0">
            <a:normAutofit/>
          </a:bodyPr>
          <a:p>
            <a:endParaRPr b="0" lang="en-US" sz="3530" spc="-1" strike="noStrike">
              <a:solidFill>
                <a:srgbClr val="000000"/>
              </a:solidFill>
              <a:latin typeface="Calibri"/>
            </a:endParaRPr>
          </a:p>
        </p:txBody>
      </p:sp>
      <p:sp>
        <p:nvSpPr>
          <p:cNvPr id="22" name="PlaceHolder 4"/>
          <p:cNvSpPr>
            <a:spLocks noGrp="1"/>
          </p:cNvSpPr>
          <p:nvPr>
            <p:ph type="body"/>
          </p:nvPr>
        </p:nvSpPr>
        <p:spPr>
          <a:xfrm>
            <a:off x="504000" y="4369320"/>
            <a:ext cx="9072360" cy="2379240"/>
          </a:xfrm>
          <a:prstGeom prst="rect">
            <a:avLst/>
          </a:prstGeom>
        </p:spPr>
        <p:txBody>
          <a:bodyPr lIns="0" rIns="0" tIns="0" bIns="0">
            <a:normAutofit/>
          </a:bodyPr>
          <a:p>
            <a:endParaRPr b="0" lang="en-US" sz="353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2.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3.jpe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4.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0920" cy="1261440"/>
          </a:xfrm>
          <a:prstGeom prst="rect">
            <a:avLst/>
          </a:prstGeom>
        </p:spPr>
        <p:txBody>
          <a:bodyPr lIns="0" rIns="0" tIns="0" bIns="0" anchor="ctr"/>
          <a:p>
            <a:r>
              <a:rPr b="0" lang="en-IN" sz="1800" spc="-1" strike="noStrike">
                <a:latin typeface="Arial"/>
              </a:rPr>
              <a:t>Click to edit the title text format</a:t>
            </a:r>
            <a:endParaRPr b="0" lang="en-IN" sz="1800" spc="-1" strike="noStrike">
              <a:latin typeface="Arial"/>
            </a:endParaRPr>
          </a:p>
        </p:txBody>
      </p:sp>
      <p:sp>
        <p:nvSpPr>
          <p:cNvPr id="1" name="PlaceHolder 2"/>
          <p:cNvSpPr>
            <a:spLocks noGrp="1"/>
          </p:cNvSpPr>
          <p:nvPr>
            <p:ph type="body"/>
          </p:nvPr>
        </p:nvSpPr>
        <p:spPr>
          <a:xfrm>
            <a:off x="504000" y="1769040"/>
            <a:ext cx="9070920" cy="43837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8" name="" descr=""/>
          <p:cNvPicPr/>
          <p:nvPr/>
        </p:nvPicPr>
        <p:blipFill>
          <a:blip r:embed="rId2"/>
          <a:stretch/>
        </p:blipFill>
        <p:spPr>
          <a:xfrm>
            <a:off x="8892000" y="82800"/>
            <a:ext cx="1105920" cy="841680"/>
          </a:xfrm>
          <a:prstGeom prst="rect">
            <a:avLst/>
          </a:prstGeom>
          <a:ln>
            <a:noFill/>
          </a:ln>
        </p:spPr>
      </p:pic>
      <p:sp>
        <p:nvSpPr>
          <p:cNvPr id="39" name="PlaceHolder 1"/>
          <p:cNvSpPr>
            <a:spLocks noGrp="1"/>
          </p:cNvSpPr>
          <p:nvPr>
            <p:ph type="title"/>
          </p:nvPr>
        </p:nvSpPr>
        <p:spPr>
          <a:xfrm>
            <a:off x="504000" y="301320"/>
            <a:ext cx="9072000" cy="1261800"/>
          </a:xfrm>
          <a:prstGeom prst="rect">
            <a:avLst/>
          </a:prstGeom>
        </p:spPr>
        <p:txBody>
          <a:bodyPr lIns="0" rIns="0" tIns="0" bIns="0" anchor="ctr"/>
          <a:p>
            <a:pPr algn="ctr"/>
            <a:r>
              <a:rPr b="0" lang="en-IN" sz="4400" spc="-1" strike="noStrike">
                <a:latin typeface="Arial"/>
              </a:rPr>
              <a:t>Click to edit the title text format</a:t>
            </a:r>
            <a:endParaRPr b="0" lang="en-IN" sz="4400" spc="-1" strike="noStrike">
              <a:latin typeface="Arial"/>
            </a:endParaRPr>
          </a:p>
        </p:txBody>
      </p:sp>
      <p:sp>
        <p:nvSpPr>
          <p:cNvPr id="40" name="PlaceHolder 2"/>
          <p:cNvSpPr>
            <a:spLocks noGrp="1"/>
          </p:cNvSpPr>
          <p:nvPr>
            <p:ph type="body"/>
          </p:nvPr>
        </p:nvSpPr>
        <p:spPr>
          <a:xfrm>
            <a:off x="504000" y="1768680"/>
            <a:ext cx="9072000" cy="43840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7" name="" descr=""/>
          <p:cNvPicPr/>
          <p:nvPr/>
        </p:nvPicPr>
        <p:blipFill>
          <a:blip r:embed="rId2"/>
          <a:stretch/>
        </p:blipFill>
        <p:spPr>
          <a:xfrm>
            <a:off x="8892000" y="82800"/>
            <a:ext cx="1105920" cy="841680"/>
          </a:xfrm>
          <a:prstGeom prst="rect">
            <a:avLst/>
          </a:prstGeom>
          <a:ln>
            <a:noFill/>
          </a:ln>
        </p:spPr>
      </p:pic>
      <p:sp>
        <p:nvSpPr>
          <p:cNvPr id="78" name="PlaceHolder 1"/>
          <p:cNvSpPr>
            <a:spLocks noGrp="1"/>
          </p:cNvSpPr>
          <p:nvPr>
            <p:ph type="title"/>
          </p:nvPr>
        </p:nvSpPr>
        <p:spPr>
          <a:xfrm>
            <a:off x="504000" y="301320"/>
            <a:ext cx="9070920" cy="1261440"/>
          </a:xfrm>
          <a:prstGeom prst="rect">
            <a:avLst/>
          </a:prstGeom>
        </p:spPr>
        <p:txBody>
          <a:bodyPr lIns="0" rIns="0" tIns="0" bIns="0" anchor="ctr"/>
          <a:p>
            <a:r>
              <a:rPr b="0" lang="en-IN" sz="1800" spc="-1" strike="noStrike">
                <a:latin typeface="Arial"/>
              </a:rPr>
              <a:t>Click to edit the title text format</a:t>
            </a:r>
            <a:endParaRPr b="0" lang="en-IN" sz="1800" spc="-1" strike="noStrike">
              <a:latin typeface="Arial"/>
            </a:endParaRPr>
          </a:p>
        </p:txBody>
      </p:sp>
      <p:sp>
        <p:nvSpPr>
          <p:cNvPr id="79" name="PlaceHolder 2"/>
          <p:cNvSpPr>
            <a:spLocks noGrp="1"/>
          </p:cNvSpPr>
          <p:nvPr>
            <p:ph type="body"/>
          </p:nvPr>
        </p:nvSpPr>
        <p:spPr>
          <a:xfrm>
            <a:off x="504000" y="1769040"/>
            <a:ext cx="4426200" cy="43837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
        <p:nvSpPr>
          <p:cNvPr id="80" name="PlaceHolder 3"/>
          <p:cNvSpPr>
            <a:spLocks noGrp="1"/>
          </p:cNvSpPr>
          <p:nvPr>
            <p:ph type="body"/>
          </p:nvPr>
        </p:nvSpPr>
        <p:spPr>
          <a:xfrm>
            <a:off x="5152320" y="1769040"/>
            <a:ext cx="4426200" cy="43837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17" name="" descr=""/>
          <p:cNvPicPr/>
          <p:nvPr/>
        </p:nvPicPr>
        <p:blipFill>
          <a:blip r:embed="rId2"/>
          <a:stretch/>
        </p:blipFill>
        <p:spPr>
          <a:xfrm>
            <a:off x="8892000" y="82800"/>
            <a:ext cx="1105920" cy="841680"/>
          </a:xfrm>
          <a:prstGeom prst="rect">
            <a:avLst/>
          </a:prstGeom>
          <a:ln>
            <a:noFill/>
          </a:ln>
        </p:spPr>
      </p:pic>
      <p:sp>
        <p:nvSpPr>
          <p:cNvPr id="118" name="PlaceHolder 1"/>
          <p:cNvSpPr>
            <a:spLocks noGrp="1"/>
          </p:cNvSpPr>
          <p:nvPr>
            <p:ph type="title"/>
          </p:nvPr>
        </p:nvSpPr>
        <p:spPr>
          <a:xfrm>
            <a:off x="504000" y="301320"/>
            <a:ext cx="9070920" cy="1261440"/>
          </a:xfrm>
          <a:prstGeom prst="rect">
            <a:avLst/>
          </a:prstGeom>
        </p:spPr>
        <p:txBody>
          <a:bodyPr lIns="0" rIns="0" tIns="0" bIns="0" anchor="ctr"/>
          <a:p>
            <a:r>
              <a:rPr b="0" lang="en-IN" sz="1800" spc="-1" strike="noStrike">
                <a:latin typeface="Arial"/>
              </a:rPr>
              <a:t>Click to edit the title text format</a:t>
            </a:r>
            <a:endParaRPr b="0" lang="en-IN" sz="1800" spc="-1" strike="noStrike">
              <a:latin typeface="Arial"/>
            </a:endParaRPr>
          </a:p>
        </p:txBody>
      </p:sp>
      <p:sp>
        <p:nvSpPr>
          <p:cNvPr id="119" name="PlaceHolder 2"/>
          <p:cNvSpPr>
            <a:spLocks noGrp="1"/>
          </p:cNvSpPr>
          <p:nvPr>
            <p:ph type="body"/>
          </p:nvPr>
        </p:nvSpPr>
        <p:spPr>
          <a:xfrm>
            <a:off x="504000" y="1769040"/>
            <a:ext cx="9070920" cy="43837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56" name="Picture 6" descr=""/>
          <p:cNvPicPr/>
          <p:nvPr/>
        </p:nvPicPr>
        <p:blipFill>
          <a:blip r:embed="rId2"/>
          <a:stretch/>
        </p:blipFill>
        <p:spPr>
          <a:xfrm>
            <a:off x="8811360" y="0"/>
            <a:ext cx="1079640" cy="922320"/>
          </a:xfrm>
          <a:prstGeom prst="rect">
            <a:avLst/>
          </a:prstGeom>
          <a:ln>
            <a:noFill/>
          </a:ln>
        </p:spPr>
      </p:pic>
      <p:sp>
        <p:nvSpPr>
          <p:cNvPr id="157" name="PlaceHolder 1"/>
          <p:cNvSpPr>
            <a:spLocks noGrp="1"/>
          </p:cNvSpPr>
          <p:nvPr>
            <p:ph type="title"/>
          </p:nvPr>
        </p:nvSpPr>
        <p:spPr>
          <a:xfrm>
            <a:off x="504000" y="302760"/>
            <a:ext cx="9072360" cy="1259640"/>
          </a:xfrm>
          <a:prstGeom prst="rect">
            <a:avLst/>
          </a:prstGeom>
        </p:spPr>
        <p:txBody>
          <a:bodyPr anchor="ctr"/>
          <a:p>
            <a:pPr algn="ctr">
              <a:lnSpc>
                <a:spcPct val="100000"/>
              </a:lnSpc>
            </a:pPr>
            <a:r>
              <a:rPr b="0" lang="en-US" sz="4400" spc="-1" strike="noStrike">
                <a:solidFill>
                  <a:srgbClr val="000000"/>
                </a:solidFill>
                <a:latin typeface="Calibri"/>
              </a:rPr>
              <a:t>Click to edit Master title style</a:t>
            </a:r>
            <a:endParaRPr b="0" lang="en-US" sz="4400" spc="-1" strike="noStrike">
              <a:solidFill>
                <a:srgbClr val="000000"/>
              </a:solidFill>
              <a:latin typeface="Calibri"/>
            </a:endParaRPr>
          </a:p>
        </p:txBody>
      </p:sp>
      <p:sp>
        <p:nvSpPr>
          <p:cNvPr id="158" name="PlaceHolder 2"/>
          <p:cNvSpPr>
            <a:spLocks noGrp="1"/>
          </p:cNvSpPr>
          <p:nvPr>
            <p:ph type="body"/>
          </p:nvPr>
        </p:nvSpPr>
        <p:spPr>
          <a:xfrm>
            <a:off x="504000" y="1763640"/>
            <a:ext cx="9072360" cy="4988520"/>
          </a:xfrm>
          <a:prstGeom prst="rect">
            <a:avLst/>
          </a:prstGeom>
        </p:spPr>
        <p:txBody>
          <a:bodyPr/>
          <a:p>
            <a:pPr marL="343080" indent="-342720">
              <a:lnSpc>
                <a:spcPct val="100000"/>
              </a:lnSpc>
              <a:spcBef>
                <a:spcPts val="641"/>
              </a:spcBef>
              <a:buClr>
                <a:srgbClr val="000000"/>
              </a:buClr>
              <a:buFont typeface="Arial"/>
              <a:buChar char="•"/>
            </a:pPr>
            <a:r>
              <a:rPr b="0" lang="en-US" sz="3200" spc="-1" strike="noStrike">
                <a:solidFill>
                  <a:srgbClr val="000000"/>
                </a:solidFill>
                <a:latin typeface="Calibri"/>
              </a:rPr>
              <a:t>Click to edit Master text styles</a:t>
            </a:r>
            <a:endParaRPr b="0" lang="en-US" sz="3200" spc="-1" strike="noStrike">
              <a:solidFill>
                <a:srgbClr val="000000"/>
              </a:solidFill>
              <a:latin typeface="Calibri"/>
            </a:endParaRPr>
          </a:p>
          <a:p>
            <a:pPr lvl="1" marL="743040" indent="-285480">
              <a:lnSpc>
                <a:spcPct val="100000"/>
              </a:lnSpc>
              <a:spcBef>
                <a:spcPts val="561"/>
              </a:spcBef>
              <a:buClr>
                <a:srgbClr val="000000"/>
              </a:buClr>
              <a:buFont typeface="Arial"/>
              <a:buChar char="–"/>
            </a:pPr>
            <a:r>
              <a:rPr b="0" lang="en-US" sz="2800" spc="-1" strike="noStrike">
                <a:solidFill>
                  <a:srgbClr val="000000"/>
                </a:solidFill>
                <a:latin typeface="Calibri"/>
              </a:rPr>
              <a:t>Second level</a:t>
            </a:r>
            <a:endParaRPr b="0" lang="en-US" sz="2800" spc="-1" strike="noStrike">
              <a:solidFill>
                <a:srgbClr val="000000"/>
              </a:solidFill>
              <a:latin typeface="Calibri"/>
            </a:endParaRPr>
          </a:p>
          <a:p>
            <a:pPr lvl="2" marL="1143000" indent="-228240">
              <a:lnSpc>
                <a:spcPct val="100000"/>
              </a:lnSpc>
              <a:spcBef>
                <a:spcPts val="479"/>
              </a:spcBef>
              <a:buClr>
                <a:srgbClr val="000000"/>
              </a:buClr>
              <a:buFont typeface="Arial"/>
              <a:buChar char="•"/>
            </a:pPr>
            <a:r>
              <a:rPr b="0" lang="en-US" sz="2400" spc="-1" strike="noStrike">
                <a:solidFill>
                  <a:srgbClr val="000000"/>
                </a:solidFill>
                <a:latin typeface="Calibri"/>
              </a:rPr>
              <a:t>Third level</a:t>
            </a:r>
            <a:endParaRPr b="0" lang="en-US" sz="2400" spc="-1" strike="noStrike">
              <a:solidFill>
                <a:srgbClr val="000000"/>
              </a:solidFill>
              <a:latin typeface="Calibri"/>
            </a:endParaRPr>
          </a:p>
          <a:p>
            <a:pPr lvl="3" marL="1600200" indent="-228240">
              <a:lnSpc>
                <a:spcPct val="100000"/>
              </a:lnSpc>
              <a:spcBef>
                <a:spcPts val="400"/>
              </a:spcBef>
              <a:buClr>
                <a:srgbClr val="000000"/>
              </a:buClr>
              <a:buFont typeface="Arial"/>
              <a:buChar char="–"/>
            </a:pPr>
            <a:r>
              <a:rPr b="0" lang="en-US" sz="2000" spc="-1" strike="noStrike">
                <a:solidFill>
                  <a:srgbClr val="000000"/>
                </a:solidFill>
                <a:latin typeface="Calibri"/>
              </a:rPr>
              <a:t>Fourth level</a:t>
            </a:r>
            <a:endParaRPr b="0" lang="en-US" sz="2000" spc="-1" strike="noStrike">
              <a:solidFill>
                <a:srgbClr val="000000"/>
              </a:solidFill>
              <a:latin typeface="Calibri"/>
            </a:endParaRPr>
          </a:p>
          <a:p>
            <a:pPr lvl="4" marL="2057400" indent="-228240">
              <a:lnSpc>
                <a:spcPct val="100000"/>
              </a:lnSpc>
              <a:spcBef>
                <a:spcPts val="400"/>
              </a:spcBef>
              <a:buClr>
                <a:srgbClr val="000000"/>
              </a:buClr>
              <a:buFont typeface="Arial"/>
              <a:buChar char="»"/>
            </a:pPr>
            <a:r>
              <a:rPr b="0" lang="en-US" sz="2000" spc="-1" strike="noStrike">
                <a:solidFill>
                  <a:srgbClr val="000000"/>
                </a:solidFill>
                <a:latin typeface="Calibri"/>
              </a:rPr>
              <a:t>Fifth level</a:t>
            </a:r>
            <a:endParaRPr b="0" lang="en-US" sz="2000" spc="-1" strike="noStrike">
              <a:solidFill>
                <a:srgbClr val="000000"/>
              </a:solidFill>
              <a:latin typeface="Calibri"/>
            </a:endParaRPr>
          </a:p>
        </p:txBody>
      </p:sp>
      <p:sp>
        <p:nvSpPr>
          <p:cNvPr id="159" name="PlaceHolder 3"/>
          <p:cNvSpPr>
            <a:spLocks noGrp="1"/>
          </p:cNvSpPr>
          <p:nvPr>
            <p:ph type="dt"/>
          </p:nvPr>
        </p:nvSpPr>
        <p:spPr>
          <a:xfrm>
            <a:off x="504000" y="7006680"/>
            <a:ext cx="2351880" cy="402120"/>
          </a:xfrm>
          <a:prstGeom prst="rect">
            <a:avLst/>
          </a:prstGeom>
        </p:spPr>
        <p:txBody>
          <a:bodyPr anchor="ctr"/>
          <a:p>
            <a:pPr>
              <a:lnSpc>
                <a:spcPct val="100000"/>
              </a:lnSpc>
            </a:pPr>
            <a:fld id="{EDFBDD29-813E-485E-8F6C-7D8162DFFBFE}" type="datetime1">
              <a:rPr b="0" lang="en-IN" sz="1200" spc="-1" strike="noStrike">
                <a:solidFill>
                  <a:srgbClr val="8b8b8b"/>
                </a:solidFill>
                <a:latin typeface="Calibri"/>
              </a:rPr>
              <a:t>20/02/2018</a:t>
            </a:fld>
            <a:endParaRPr b="0" lang="en-IN" sz="1200" spc="-1" strike="noStrike">
              <a:latin typeface="Times New Roman"/>
            </a:endParaRPr>
          </a:p>
        </p:txBody>
      </p:sp>
      <p:sp>
        <p:nvSpPr>
          <p:cNvPr id="160" name="PlaceHolder 4"/>
          <p:cNvSpPr>
            <a:spLocks noGrp="1"/>
          </p:cNvSpPr>
          <p:nvPr>
            <p:ph type="ftr"/>
          </p:nvPr>
        </p:nvSpPr>
        <p:spPr>
          <a:xfrm>
            <a:off x="3443760" y="7006680"/>
            <a:ext cx="3191760" cy="402120"/>
          </a:xfrm>
          <a:prstGeom prst="rect">
            <a:avLst/>
          </a:prstGeom>
        </p:spPr>
        <p:txBody>
          <a:bodyPr anchor="ctr"/>
          <a:p>
            <a:pPr algn="ctr">
              <a:lnSpc>
                <a:spcPct val="100000"/>
              </a:lnSpc>
            </a:pPr>
            <a:r>
              <a:rPr b="0" lang="en-IN" sz="1200" spc="-1" strike="noStrike">
                <a:solidFill>
                  <a:srgbClr val="8b8b8b"/>
                </a:solidFill>
                <a:latin typeface="Calibri"/>
              </a:rPr>
              <a:t>CDAC Copyright © 2017 </a:t>
            </a:r>
            <a:endParaRPr b="0" lang="en-IN" sz="1200" spc="-1" strike="noStrike">
              <a:latin typeface="Times New Roman"/>
            </a:endParaRPr>
          </a:p>
        </p:txBody>
      </p:sp>
      <p:sp>
        <p:nvSpPr>
          <p:cNvPr id="161" name="PlaceHolder 5"/>
          <p:cNvSpPr>
            <a:spLocks noGrp="1"/>
          </p:cNvSpPr>
          <p:nvPr>
            <p:ph type="sldNum"/>
          </p:nvPr>
        </p:nvSpPr>
        <p:spPr>
          <a:xfrm>
            <a:off x="7224120" y="7006680"/>
            <a:ext cx="2351880" cy="402120"/>
          </a:xfrm>
          <a:prstGeom prst="rect">
            <a:avLst/>
          </a:prstGeom>
        </p:spPr>
        <p:txBody>
          <a:bodyPr anchor="ctr"/>
          <a:p>
            <a:pPr algn="r">
              <a:lnSpc>
                <a:spcPct val="100000"/>
              </a:lnSpc>
            </a:pPr>
            <a:fld id="{30C6346B-7CD8-456D-A804-557F031F3535}" type="slidenum">
              <a:rPr b="0" lang="en-IN" sz="1200" spc="-1" strike="noStrike">
                <a:solidFill>
                  <a:srgbClr val="8b8b8b"/>
                </a:solidFill>
                <a:latin typeface="Calibri"/>
              </a:rPr>
              <a:t>1</a:t>
            </a:fld>
            <a:endParaRPr b="0" lang="en-IN"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13.wmf"/><Relationship Id="rId2" Type="http://schemas.openxmlformats.org/officeDocument/2006/relationships/slideLayout" Target="../slideLayouts/slideLayout28.xml"/>
</Relationships>
</file>

<file path=ppt/slides/_rels/slide13.xml.rels><?xml version="1.0" encoding="UTF-8"?>
<Relationships xmlns="http://schemas.openxmlformats.org/package/2006/relationships"><Relationship Id="rId1" Type="http://schemas.openxmlformats.org/officeDocument/2006/relationships/image" Target="../media/image14.wmf"/><Relationship Id="rId2" Type="http://schemas.openxmlformats.org/officeDocument/2006/relationships/image" Target="../media/image15.wmf"/><Relationship Id="rId3"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15.xml.rels><?xml version="1.0" encoding="UTF-8"?>
<Relationships xmlns="http://schemas.openxmlformats.org/package/2006/relationships"><Relationship Id="rId1" Type="http://schemas.openxmlformats.org/officeDocument/2006/relationships/image" Target="../media/image16.wmf"/><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17.wmf"/><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 Id="rId11" Type="http://schemas.openxmlformats.org/officeDocument/2006/relationships/image" Target="../media/image28.png"/><Relationship Id="rId12" Type="http://schemas.openxmlformats.org/officeDocument/2006/relationships/image" Target="../media/image29.png"/><Relationship Id="rId13" Type="http://schemas.openxmlformats.org/officeDocument/2006/relationships/image" Target="../media/image30.png"/><Relationship Id="rId14" Type="http://schemas.openxmlformats.org/officeDocument/2006/relationships/image" Target="../media/image31.png"/><Relationship Id="rId15" Type="http://schemas.openxmlformats.org/officeDocument/2006/relationships/image" Target="../media/image32.png"/><Relationship Id="rId16" Type="http://schemas.openxmlformats.org/officeDocument/2006/relationships/image" Target="../media/image33.png"/><Relationship Id="rId17" Type="http://schemas.openxmlformats.org/officeDocument/2006/relationships/image" Target="../media/image34.png"/><Relationship Id="rId18" Type="http://schemas.openxmlformats.org/officeDocument/2006/relationships/image" Target="../media/image35.png"/><Relationship Id="rId19" Type="http://schemas.openxmlformats.org/officeDocument/2006/relationships/image" Target="../media/image36.png"/><Relationship Id="rId20" Type="http://schemas.openxmlformats.org/officeDocument/2006/relationships/image" Target="../media/image37.png"/><Relationship Id="rId21" Type="http://schemas.openxmlformats.org/officeDocument/2006/relationships/image" Target="../media/image38.png"/><Relationship Id="rId22" Type="http://schemas.openxmlformats.org/officeDocument/2006/relationships/image" Target="../media/image39.png"/><Relationship Id="rId23" Type="http://schemas.openxmlformats.org/officeDocument/2006/relationships/image" Target="../media/image40.png"/><Relationship Id="rId24" Type="http://schemas.openxmlformats.org/officeDocument/2006/relationships/image" Target="../media/image41.png"/><Relationship Id="rId25" Type="http://schemas.openxmlformats.org/officeDocument/2006/relationships/image" Target="../media/image42.png"/><Relationship Id="rId26" Type="http://schemas.openxmlformats.org/officeDocument/2006/relationships/image" Target="../media/image43.png"/><Relationship Id="rId27" Type="http://schemas.openxmlformats.org/officeDocument/2006/relationships/image" Target="../media/image44.png"/><Relationship Id="rId28" Type="http://schemas.openxmlformats.org/officeDocument/2006/relationships/image" Target="../media/image45.png"/><Relationship Id="rId29" Type="http://schemas.openxmlformats.org/officeDocument/2006/relationships/image" Target="../media/image46.png"/><Relationship Id="rId30" Type="http://schemas.openxmlformats.org/officeDocument/2006/relationships/image" Target="../media/image47.png"/><Relationship Id="rId31" Type="http://schemas.openxmlformats.org/officeDocument/2006/relationships/image" Target="../media/image48.png"/><Relationship Id="rId32" Type="http://schemas.openxmlformats.org/officeDocument/2006/relationships/image" Target="../media/image49.png"/><Relationship Id="rId33" Type="http://schemas.openxmlformats.org/officeDocument/2006/relationships/image" Target="../media/image50.png"/><Relationship Id="rId34" Type="http://schemas.openxmlformats.org/officeDocument/2006/relationships/image" Target="../media/image51.png"/><Relationship Id="rId35" Type="http://schemas.openxmlformats.org/officeDocument/2006/relationships/image" Target="../media/image52.png"/><Relationship Id="rId36" Type="http://schemas.openxmlformats.org/officeDocument/2006/relationships/image" Target="../media/image53.png"/><Relationship Id="rId37" Type="http://schemas.openxmlformats.org/officeDocument/2006/relationships/image" Target="../media/image54.png"/><Relationship Id="rId38" Type="http://schemas.openxmlformats.org/officeDocument/2006/relationships/image" Target="../media/image55.png"/><Relationship Id="rId39"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56.png"/><Relationship Id="rId2" Type="http://schemas.openxmlformats.org/officeDocument/2006/relationships/image" Target="../media/image57.png"/><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63.jpeg"/><Relationship Id="rId2" Type="http://schemas.openxmlformats.org/officeDocument/2006/relationships/image" Target="../media/image64.png"/><Relationship Id="rId3" Type="http://schemas.openxmlformats.org/officeDocument/2006/relationships/hyperlink" Target="mailto:sureshv@cdac.in" TargetMode="External"/><Relationship Id="rId4" Type="http://schemas.openxmlformats.org/officeDocument/2006/relationships/hyperlink" Target="mailto:suresh.visha@gmail.com" TargetMode="External"/><Relationship Id="rId5" Type="http://schemas.openxmlformats.org/officeDocument/2006/relationships/slideLayout" Target="../slideLayouts/slideLayout49.xml"/>
</Relationships>
</file>

<file path=ppt/slides/_rels/slide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6.xml"/>
</Relationships>
</file>

<file path=ppt/slides/_rels/slide3.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image" Target="../media/image8.jpeg"/><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8" name="CustomShape 1"/>
          <p:cNvSpPr/>
          <p:nvPr/>
        </p:nvSpPr>
        <p:spPr>
          <a:xfrm>
            <a:off x="504000" y="1769040"/>
            <a:ext cx="9070920" cy="2811960"/>
          </a:xfrm>
          <a:prstGeom prst="rect">
            <a:avLst/>
          </a:prstGeom>
          <a:noFill/>
          <a:ln>
            <a:noFill/>
          </a:ln>
        </p:spPr>
        <p:style>
          <a:lnRef idx="0"/>
          <a:fillRef idx="0"/>
          <a:effectRef idx="0"/>
          <a:fontRef idx="minor"/>
        </p:style>
        <p:txBody>
          <a:bodyPr lIns="0" rIns="0" tIns="0" bIns="0"/>
          <a:p>
            <a:pPr algn="ctr">
              <a:lnSpc>
                <a:spcPct val="100000"/>
              </a:lnSpc>
            </a:pPr>
            <a:r>
              <a:rPr b="1" lang="en-IN" sz="6600" spc="-1" strike="noStrike">
                <a:solidFill>
                  <a:srgbClr val="21409a"/>
                </a:solidFill>
                <a:latin typeface="Arial"/>
                <a:ea typeface="DejaVu Sans"/>
              </a:rPr>
              <a:t>Industrial IoT </a:t>
            </a:r>
            <a:endParaRPr b="0" lang="en-IN" sz="6600" spc="-1" strike="noStrike">
              <a:latin typeface="Arial"/>
            </a:endParaRPr>
          </a:p>
          <a:p>
            <a:pPr algn="ctr">
              <a:lnSpc>
                <a:spcPct val="100000"/>
              </a:lnSpc>
            </a:pPr>
            <a:r>
              <a:rPr b="1" lang="en-IN" sz="6600" spc="-1" strike="noStrike">
                <a:solidFill>
                  <a:srgbClr val="21409a"/>
                </a:solidFill>
                <a:latin typeface="Arial"/>
                <a:ea typeface="DejaVu Sans"/>
              </a:rPr>
              <a:t>&amp; </a:t>
            </a:r>
            <a:endParaRPr b="0" lang="en-IN" sz="6600" spc="-1" strike="noStrike">
              <a:latin typeface="Arial"/>
            </a:endParaRPr>
          </a:p>
          <a:p>
            <a:pPr algn="ctr">
              <a:lnSpc>
                <a:spcPct val="100000"/>
              </a:lnSpc>
            </a:pPr>
            <a:r>
              <a:rPr b="1" lang="en-IN" sz="6600" spc="-1" strike="noStrike">
                <a:solidFill>
                  <a:srgbClr val="21409a"/>
                </a:solidFill>
                <a:latin typeface="Arial"/>
                <a:ea typeface="DejaVu Sans"/>
              </a:rPr>
              <a:t>OPC-UA</a:t>
            </a:r>
            <a:endParaRPr b="0" lang="en-IN" sz="6600" spc="-1" strike="noStrike">
              <a:latin typeface="Arial"/>
            </a:endParaRPr>
          </a:p>
        </p:txBody>
      </p:sp>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OPC UA – IIoT context</a:t>
            </a:r>
            <a:endParaRPr b="0" lang="en-IN" sz="4400" spc="-1" strike="noStrike">
              <a:latin typeface="Arial"/>
            </a:endParaRPr>
          </a:p>
        </p:txBody>
      </p:sp>
      <p:pic>
        <p:nvPicPr>
          <p:cNvPr id="225" name="" descr=""/>
          <p:cNvPicPr/>
          <p:nvPr/>
        </p:nvPicPr>
        <p:blipFill>
          <a:blip r:embed="rId1"/>
          <a:stretch/>
        </p:blipFill>
        <p:spPr>
          <a:xfrm>
            <a:off x="850680" y="2175120"/>
            <a:ext cx="8219160" cy="4199400"/>
          </a:xfrm>
          <a:prstGeom prst="rect">
            <a:avLst/>
          </a:prstGeom>
          <a:ln>
            <a:noFill/>
          </a:ln>
        </p:spPr>
      </p:pic>
    </p:spTree>
  </p:cSld>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6"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latin typeface="Arial"/>
                <a:ea typeface="DejaVu Sans"/>
              </a:rPr>
              <a:t>Industrial ecosystem &amp; OPC statistics</a:t>
            </a:r>
            <a:endParaRPr b="0" lang="en-IN" sz="4000" spc="-1" strike="noStrike">
              <a:latin typeface="Arial"/>
            </a:endParaRPr>
          </a:p>
        </p:txBody>
      </p:sp>
      <p:graphicFrame>
        <p:nvGraphicFramePr>
          <p:cNvPr id="227" name="Table 2"/>
          <p:cNvGraphicFramePr/>
          <p:nvPr/>
        </p:nvGraphicFramePr>
        <p:xfrm>
          <a:off x="2455560" y="2353320"/>
          <a:ext cx="5075280" cy="2879280"/>
        </p:xfrm>
        <a:graphic>
          <a:graphicData uri="http://schemas.openxmlformats.org/drawingml/2006/table">
            <a:tbl>
              <a:tblPr/>
              <a:tblGrid>
                <a:gridCol w="1691640"/>
                <a:gridCol w="1691640"/>
                <a:gridCol w="1692360"/>
              </a:tblGrid>
              <a:tr h="719640">
                <a:tc>
                  <a:tcPr marL="90000" marR="90000">
                    <a:lnL w="720">
                      <a:solidFill>
                        <a:srgbClr val="ffffff"/>
                      </a:solidFill>
                    </a:lnL>
                    <a:lnR w="720">
                      <a:solidFill>
                        <a:srgbClr val="ffffff"/>
                      </a:solidFill>
                    </a:lnR>
                    <a:lnT w="720">
                      <a:solidFill>
                        <a:srgbClr val="ffffff"/>
                      </a:solidFill>
                    </a:lnT>
                    <a:lnB w="720">
                      <a:solidFill>
                        <a:srgbClr val="ffffff"/>
                      </a:solidFill>
                    </a:lnB>
                    <a:solidFill>
                      <a:srgbClr val="0066cc"/>
                    </a:solidFill>
                  </a:tcPr>
                </a:tc>
                <a:tc>
                  <a:txBody>
                    <a:bodyPr lIns="90000" rIns="90000"/>
                    <a:p>
                      <a:pPr algn="ctr">
                        <a:lnSpc>
                          <a:spcPct val="100000"/>
                        </a:lnSpc>
                      </a:pPr>
                      <a:r>
                        <a:rPr b="1" lang="en-IN" sz="1800" spc="-1" strike="noStrike">
                          <a:latin typeface="Arial"/>
                        </a:rPr>
                        <a:t>2016</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66cc"/>
                    </a:solidFill>
                  </a:tcPr>
                </a:tc>
                <a:tc>
                  <a:txBody>
                    <a:bodyPr lIns="90000" rIns="90000"/>
                    <a:p>
                      <a:pPr algn="ctr">
                        <a:lnSpc>
                          <a:spcPct val="100000"/>
                        </a:lnSpc>
                      </a:pPr>
                      <a:r>
                        <a:rPr b="1" lang="en-IN" sz="1800" spc="-1" strike="noStrike">
                          <a:latin typeface="Arial"/>
                        </a:rPr>
                        <a:t>2018</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66cc"/>
                    </a:solidFill>
                  </a:tcPr>
                </a:tc>
              </a:tr>
              <a:tr h="719640">
                <a:tc>
                  <a:txBody>
                    <a:bodyPr lIns="90000" rIns="90000"/>
                    <a:p>
                      <a:r>
                        <a:rPr b="1" lang="en-IN" sz="1800" spc="-1" strike="noStrike">
                          <a:latin typeface="Arial"/>
                        </a:rPr>
                        <a:t>OPC Products</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c>
                  <a:txBody>
                    <a:bodyPr lIns="90000" rIns="90000"/>
                    <a:p>
                      <a:pPr algn="ctr">
                        <a:lnSpc>
                          <a:spcPct val="100000"/>
                        </a:lnSpc>
                      </a:pPr>
                      <a:r>
                        <a:rPr b="0" lang="en-IN" sz="1800" spc="-1" strike="noStrike">
                          <a:latin typeface="Arial"/>
                        </a:rPr>
                        <a:t>35,000</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c>
                  <a:txBody>
                    <a:bodyPr lIns="90000" rIns="90000"/>
                    <a:p>
                      <a:pPr algn="ctr">
                        <a:lnSpc>
                          <a:spcPct val="100000"/>
                        </a:lnSpc>
                      </a:pPr>
                      <a:r>
                        <a:rPr b="0" lang="en-IN" sz="1800" spc="-1" strike="noStrike">
                          <a:latin typeface="Arial"/>
                        </a:rPr>
                        <a:t>52,000</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r>
              <a:tr h="719640">
                <a:tc>
                  <a:txBody>
                    <a:bodyPr lIns="90000" rIns="90000"/>
                    <a:p>
                      <a:r>
                        <a:rPr b="1" lang="en-IN" sz="1800" spc="-1" strike="noStrike">
                          <a:latin typeface="Arial"/>
                        </a:rPr>
                        <a:t>Suppliers of OPC Products</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99ccff"/>
                    </a:solidFill>
                  </a:tcPr>
                </a:tc>
                <a:tc>
                  <a:txBody>
                    <a:bodyPr lIns="90000" rIns="90000"/>
                    <a:p>
                      <a:pPr algn="ctr">
                        <a:lnSpc>
                          <a:spcPct val="100000"/>
                        </a:lnSpc>
                      </a:pPr>
                      <a:r>
                        <a:rPr b="0" lang="en-IN" sz="1800" spc="-1" strike="noStrike">
                          <a:latin typeface="Arial"/>
                        </a:rPr>
                        <a:t>4,200</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99ccff"/>
                    </a:solidFill>
                  </a:tcPr>
                </a:tc>
                <a:tc>
                  <a:txBody>
                    <a:bodyPr lIns="90000" rIns="90000"/>
                    <a:p>
                      <a:pPr algn="ctr">
                        <a:lnSpc>
                          <a:spcPct val="100000"/>
                        </a:lnSpc>
                      </a:pPr>
                      <a:r>
                        <a:rPr b="0" lang="en-IN" sz="1800" spc="-1" strike="noStrike">
                          <a:latin typeface="Arial"/>
                        </a:rPr>
                        <a:t>6,000</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99ccff"/>
                    </a:solidFill>
                  </a:tcPr>
                </a:tc>
              </a:tr>
              <a:tr h="720720">
                <a:tc>
                  <a:txBody>
                    <a:bodyPr lIns="90000" rIns="90000"/>
                    <a:p>
                      <a:r>
                        <a:rPr b="1" lang="en-IN" sz="1800" spc="-1" strike="noStrike">
                          <a:latin typeface="Arial"/>
                        </a:rPr>
                        <a:t>Installations Globally</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c>
                  <a:txBody>
                    <a:bodyPr lIns="90000" rIns="90000"/>
                    <a:p>
                      <a:pPr algn="ctr">
                        <a:lnSpc>
                          <a:spcPct val="100000"/>
                        </a:lnSpc>
                      </a:pPr>
                      <a:r>
                        <a:rPr b="0" lang="en-IN" sz="1800" spc="-1" strike="noStrike">
                          <a:latin typeface="Arial"/>
                        </a:rPr>
                        <a:t>47+ Million</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c>
                  <a:txBody>
                    <a:bodyPr lIns="90000" rIns="90000"/>
                    <a:p>
                      <a:pPr algn="ctr">
                        <a:lnSpc>
                          <a:spcPct val="100000"/>
                        </a:lnSpc>
                      </a:pPr>
                      <a:r>
                        <a:rPr b="0" lang="en-IN" sz="1800" spc="-1" strike="noStrike">
                          <a:latin typeface="Arial"/>
                        </a:rPr>
                        <a:t>120+ Million</a:t>
                      </a:r>
                      <a:endParaRPr b="0" lang="en-IN" sz="1800" spc="-1" strike="noStrike">
                        <a:latin typeface="Arial"/>
                      </a:endParaRPr>
                    </a:p>
                  </a:txBody>
                  <a:tcPr marL="90000" marR="90000">
                    <a:lnL w="720">
                      <a:solidFill>
                        <a:srgbClr val="ffffff"/>
                      </a:solidFill>
                    </a:lnL>
                    <a:lnR w="720">
                      <a:solidFill>
                        <a:srgbClr val="ffffff"/>
                      </a:solidFill>
                    </a:lnR>
                    <a:lnT w="720">
                      <a:solidFill>
                        <a:srgbClr val="ffffff"/>
                      </a:solidFill>
                    </a:lnT>
                    <a:lnB w="720">
                      <a:solidFill>
                        <a:srgbClr val="ffffff"/>
                      </a:solidFill>
                    </a:lnB>
                    <a:solidFill>
                      <a:srgbClr val="0099ff"/>
                    </a:solidFill>
                  </a:tcPr>
                </a:tc>
              </a:tr>
            </a:tbl>
          </a:graphicData>
        </a:graphic>
      </p:graphicFrame>
      <p:sp>
        <p:nvSpPr>
          <p:cNvPr id="228" name="CustomShape 3"/>
          <p:cNvSpPr/>
          <p:nvPr/>
        </p:nvSpPr>
        <p:spPr>
          <a:xfrm>
            <a:off x="2448000" y="5616000"/>
            <a:ext cx="2289240" cy="245160"/>
          </a:xfrm>
          <a:prstGeom prst="rect">
            <a:avLst/>
          </a:prstGeom>
          <a:noFill/>
          <a:ln>
            <a:noFill/>
          </a:ln>
        </p:spPr>
        <p:style>
          <a:lnRef idx="0"/>
          <a:fillRef idx="0"/>
          <a:effectRef idx="0"/>
          <a:fontRef idx="minor"/>
        </p:style>
        <p:txBody>
          <a:bodyPr lIns="90000" rIns="90000" tIns="45000" bIns="45000"/>
          <a:p>
            <a:r>
              <a:rPr b="0" lang="en-IN" sz="1100" spc="-1" strike="noStrike">
                <a:solidFill>
                  <a:srgbClr val="000000"/>
                </a:solidFill>
                <a:latin typeface="Arial"/>
                <a:ea typeface="DejaVu Sans"/>
              </a:rPr>
              <a:t>Source: ARC 2016 analysis report</a:t>
            </a:r>
            <a:endParaRPr b="0" lang="en-IN" sz="1100" spc="-1" strike="noStrike">
              <a:latin typeface="Arial"/>
            </a:endParaRPr>
          </a:p>
        </p:txBody>
      </p:sp>
    </p:spTree>
  </p:cSld>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9"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OEE/OLE</a:t>
            </a:r>
            <a:endParaRPr b="0" lang="en-IN" sz="4400" spc="-1" strike="noStrike">
              <a:latin typeface="Arial"/>
            </a:endParaRPr>
          </a:p>
        </p:txBody>
      </p:sp>
      <p:sp>
        <p:nvSpPr>
          <p:cNvPr id="230" name="CustomShape 2"/>
          <p:cNvSpPr/>
          <p:nvPr/>
        </p:nvSpPr>
        <p:spPr>
          <a:xfrm>
            <a:off x="504000" y="1769040"/>
            <a:ext cx="4426200" cy="438372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IN" sz="3200" spc="-1" strike="noStrike">
                <a:latin typeface="Arial"/>
              </a:rPr>
              <a:t>Perception – Ground Reality mismatch </a:t>
            </a: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You can’t improve – what you can’t measure</a:t>
            </a: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Quickly eliminate waste/errors with right </a:t>
            </a:r>
            <a:endParaRPr b="0" lang="en-IN" sz="3200" spc="-1" strike="noStrike">
              <a:latin typeface="Arial"/>
            </a:endParaRPr>
          </a:p>
          <a:p>
            <a:pPr lvl="1" marL="864000" indent="-323640">
              <a:lnSpc>
                <a:spcPct val="100000"/>
              </a:lnSpc>
              <a:spcBef>
                <a:spcPts val="1134"/>
              </a:spcBef>
              <a:buClr>
                <a:srgbClr val="000000"/>
              </a:buClr>
              <a:buSzPct val="75000"/>
              <a:buFont typeface="Symbol"/>
              <a:buChar char=""/>
            </a:pPr>
            <a:r>
              <a:rPr b="0" lang="en-IN" sz="2800" spc="-1" strike="noStrike">
                <a:latin typeface="Arial"/>
              </a:rPr>
              <a:t>Technology</a:t>
            </a:r>
            <a:endParaRPr b="0" lang="en-IN" sz="2800" spc="-1" strike="noStrike">
              <a:latin typeface="Arial"/>
            </a:endParaRPr>
          </a:p>
          <a:p>
            <a:pPr lvl="1" marL="864000" indent="-323640">
              <a:lnSpc>
                <a:spcPct val="100000"/>
              </a:lnSpc>
              <a:spcBef>
                <a:spcPts val="1134"/>
              </a:spcBef>
              <a:buClr>
                <a:srgbClr val="000000"/>
              </a:buClr>
              <a:buSzPct val="75000"/>
              <a:buFont typeface="Symbol"/>
              <a:buChar char=""/>
            </a:pPr>
            <a:r>
              <a:rPr b="0" lang="en-IN" sz="2800" spc="-1" strike="noStrike">
                <a:latin typeface="Arial"/>
              </a:rPr>
              <a:t>Precaution</a:t>
            </a:r>
            <a:endParaRPr b="0" lang="en-IN" sz="2800" spc="-1" strike="noStrike">
              <a:latin typeface="Arial"/>
            </a:endParaRPr>
          </a:p>
          <a:p>
            <a:pPr lvl="1" marL="864000" indent="-323640">
              <a:lnSpc>
                <a:spcPct val="100000"/>
              </a:lnSpc>
              <a:spcBef>
                <a:spcPts val="1134"/>
              </a:spcBef>
              <a:buClr>
                <a:srgbClr val="000000"/>
              </a:buClr>
              <a:buSzPct val="75000"/>
              <a:buFont typeface="Symbol"/>
              <a:buChar char=""/>
            </a:pPr>
            <a:r>
              <a:rPr b="0" lang="en-IN" sz="2800" spc="-1" strike="noStrike">
                <a:latin typeface="Arial"/>
              </a:rPr>
              <a:t>Time</a:t>
            </a:r>
            <a:endParaRPr b="0" lang="en-IN" sz="2800" spc="-1" strike="noStrike">
              <a:latin typeface="Arial"/>
            </a:endParaRPr>
          </a:p>
        </p:txBody>
      </p:sp>
      <p:pic>
        <p:nvPicPr>
          <p:cNvPr id="231" name="" descr=""/>
          <p:cNvPicPr/>
          <p:nvPr/>
        </p:nvPicPr>
        <p:blipFill>
          <a:blip r:embed="rId1"/>
          <a:stretch/>
        </p:blipFill>
        <p:spPr>
          <a:xfrm>
            <a:off x="5007960" y="1857600"/>
            <a:ext cx="4639680" cy="4295160"/>
          </a:xfrm>
          <a:prstGeom prst="rect">
            <a:avLst/>
          </a:prstGeom>
          <a:ln>
            <a:noFill/>
          </a:ln>
        </p:spPr>
      </p:pic>
      <p:sp>
        <p:nvSpPr>
          <p:cNvPr id="232" name="CustomShape 3"/>
          <p:cNvSpPr/>
          <p:nvPr/>
        </p:nvSpPr>
        <p:spPr>
          <a:xfrm>
            <a:off x="864000" y="6480000"/>
            <a:ext cx="8783640" cy="857880"/>
          </a:xfrm>
          <a:prstGeom prst="rect">
            <a:avLst/>
          </a:prstGeom>
          <a:noFill/>
          <a:ln>
            <a:noFill/>
          </a:ln>
        </p:spPr>
        <p:style>
          <a:lnRef idx="0"/>
          <a:fillRef idx="0"/>
          <a:effectRef idx="0"/>
          <a:fontRef idx="minor"/>
        </p:style>
        <p:txBody>
          <a:bodyPr lIns="90000" rIns="90000" tIns="45000" bIns="45000"/>
          <a:p>
            <a:pPr algn="ctr">
              <a:lnSpc>
                <a:spcPct val="100000"/>
              </a:lnSpc>
            </a:pPr>
            <a:r>
              <a:rPr b="1" lang="en-IN" sz="1800" spc="-1" strike="noStrike">
                <a:solidFill>
                  <a:srgbClr val="21409a"/>
                </a:solidFill>
                <a:latin typeface="Arial"/>
              </a:rPr>
              <a:t>“</a:t>
            </a:r>
            <a:r>
              <a:rPr b="1" lang="en-IN" sz="1800" spc="-1" strike="noStrike">
                <a:solidFill>
                  <a:srgbClr val="21409a"/>
                </a:solidFill>
                <a:latin typeface="Arial"/>
              </a:rPr>
              <a:t>Near zero downtime and worry free productivity is the motto – No standstill and no equipment failure” </a:t>
            </a:r>
            <a:r>
              <a:rPr b="1" lang="en-IN" sz="1800" spc="-1" strike="noStrike">
                <a:solidFill>
                  <a:srgbClr val="21409a"/>
                </a:solidFill>
                <a:latin typeface="Arial"/>
              </a:rPr>
              <a:t>	</a:t>
            </a:r>
            <a:r>
              <a:rPr b="1" lang="en-IN" sz="1800" spc="-1" strike="noStrike">
                <a:solidFill>
                  <a:srgbClr val="21409a"/>
                </a:solidFill>
                <a:latin typeface="Arial"/>
              </a:rPr>
              <a:t>	</a:t>
            </a:r>
            <a:r>
              <a:rPr b="1" lang="en-IN" sz="1800" spc="-1" strike="noStrike">
                <a:solidFill>
                  <a:srgbClr val="21409a"/>
                </a:solidFill>
                <a:latin typeface="Arial"/>
              </a:rPr>
              <a:t>	</a:t>
            </a:r>
            <a:r>
              <a:rPr b="1" lang="en-IN" sz="1800" spc="-1" strike="noStrike">
                <a:solidFill>
                  <a:srgbClr val="21409a"/>
                </a:solidFill>
                <a:latin typeface="Arial"/>
              </a:rPr>
              <a:t>	</a:t>
            </a:r>
            <a:r>
              <a:rPr b="1" lang="en-IN" sz="1800" spc="-1" strike="noStrike">
                <a:solidFill>
                  <a:srgbClr val="21409a"/>
                </a:solidFill>
                <a:latin typeface="Arial"/>
              </a:rPr>
              <a:t>	</a:t>
            </a:r>
            <a:r>
              <a:rPr b="1" lang="en-IN" sz="1800" spc="-1" strike="noStrike">
                <a:solidFill>
                  <a:srgbClr val="21409a"/>
                </a:solidFill>
                <a:latin typeface="Arial"/>
              </a:rPr>
              <a:t>	</a:t>
            </a:r>
            <a:endParaRPr b="0" lang="en-IN" sz="1800" spc="-1" strike="noStrike">
              <a:latin typeface="Arial"/>
            </a:endParaRPr>
          </a:p>
          <a:p>
            <a:pPr algn="r">
              <a:lnSpc>
                <a:spcPct val="100000"/>
              </a:lnSpc>
            </a:pPr>
            <a:r>
              <a:rPr b="1" lang="en-IN" sz="1800" spc="-1" strike="noStrike">
                <a:solidFill>
                  <a:srgbClr val="21409a"/>
                </a:solidFill>
                <a:latin typeface="Arial"/>
              </a:rPr>
              <a:t>- Gruber</a:t>
            </a:r>
            <a:endParaRPr b="0" lang="en-IN" sz="1800" spc="-1" strike="noStrike">
              <a:latin typeface="Arial"/>
            </a:endParaRPr>
          </a:p>
        </p:txBody>
      </p:sp>
    </p:spTree>
  </p:cSld>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3"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OEE/OLE</a:t>
            </a:r>
            <a:endParaRPr b="0" lang="en-IN" sz="4400" spc="-1" strike="noStrike">
              <a:latin typeface="Arial"/>
            </a:endParaRPr>
          </a:p>
        </p:txBody>
      </p:sp>
      <p:pic>
        <p:nvPicPr>
          <p:cNvPr id="234" name="" descr=""/>
          <p:cNvPicPr/>
          <p:nvPr/>
        </p:nvPicPr>
        <p:blipFill>
          <a:blip r:embed="rId1"/>
          <a:stretch/>
        </p:blipFill>
        <p:spPr>
          <a:xfrm>
            <a:off x="804960" y="1728000"/>
            <a:ext cx="4954680" cy="3675960"/>
          </a:xfrm>
          <a:prstGeom prst="rect">
            <a:avLst/>
          </a:prstGeom>
          <a:ln>
            <a:noFill/>
          </a:ln>
        </p:spPr>
      </p:pic>
      <p:pic>
        <p:nvPicPr>
          <p:cNvPr id="235" name="" descr=""/>
          <p:cNvPicPr/>
          <p:nvPr/>
        </p:nvPicPr>
        <p:blipFill>
          <a:blip r:embed="rId2"/>
          <a:stretch/>
        </p:blipFill>
        <p:spPr>
          <a:xfrm>
            <a:off x="3251160" y="5460120"/>
            <a:ext cx="5676480" cy="1523520"/>
          </a:xfrm>
          <a:prstGeom prst="rect">
            <a:avLst/>
          </a:prstGeom>
          <a:ln>
            <a:noFill/>
          </a:ln>
        </p:spPr>
      </p:pic>
    </p:spTree>
  </p:cSld>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OEE/OLE</a:t>
            </a:r>
            <a:endParaRPr b="0" lang="en-IN" sz="4400" spc="-1" strike="noStrike">
              <a:latin typeface="Arial"/>
            </a:endParaRPr>
          </a:p>
        </p:txBody>
      </p:sp>
      <p:sp>
        <p:nvSpPr>
          <p:cNvPr id="237"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IN" sz="3200" spc="-1" strike="noStrike">
                <a:latin typeface="Arial"/>
              </a:rPr>
              <a:t>Overall Labour Effectiveness (OLE)</a:t>
            </a: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Overall Equipment Effectiveness (OEE)</a:t>
            </a:r>
            <a:endParaRPr b="0" lang="en-IN" sz="3200" spc="-1" strike="noStrike">
              <a:latin typeface="Arial"/>
            </a:endParaRPr>
          </a:p>
        </p:txBody>
      </p:sp>
    </p:spTree>
  </p:cSld>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3200" spc="-1" strike="noStrike">
                <a:solidFill>
                  <a:srgbClr val="000000"/>
                </a:solidFill>
                <a:latin typeface="Arial"/>
                <a:ea typeface="DejaVu Sans"/>
              </a:rPr>
              <a:t>Typical shop-floor workforce reporting structure</a:t>
            </a:r>
            <a:endParaRPr b="0" lang="en-IN" sz="3200" spc="-1" strike="noStrike">
              <a:latin typeface="Arial"/>
            </a:endParaRPr>
          </a:p>
        </p:txBody>
      </p:sp>
      <p:pic>
        <p:nvPicPr>
          <p:cNvPr id="239" name="" descr=""/>
          <p:cNvPicPr/>
          <p:nvPr/>
        </p:nvPicPr>
        <p:blipFill>
          <a:blip r:embed="rId1"/>
          <a:stretch/>
        </p:blipFill>
        <p:spPr>
          <a:xfrm>
            <a:off x="2985480" y="1944000"/>
            <a:ext cx="4180680" cy="5175360"/>
          </a:xfrm>
          <a:prstGeom prst="rect">
            <a:avLst/>
          </a:prstGeom>
          <a:ln>
            <a:noFill/>
          </a:ln>
        </p:spPr>
      </p:pic>
    </p:spTree>
  </p:cSld>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0"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Typical Workforce Report</a:t>
            </a:r>
            <a:endParaRPr b="0" lang="en-IN" sz="4400" spc="-1" strike="noStrike">
              <a:latin typeface="Arial"/>
            </a:endParaRPr>
          </a:p>
        </p:txBody>
      </p:sp>
      <p:pic>
        <p:nvPicPr>
          <p:cNvPr id="241" name="" descr=""/>
          <p:cNvPicPr/>
          <p:nvPr/>
        </p:nvPicPr>
        <p:blipFill>
          <a:blip r:embed="rId1"/>
          <a:stretch/>
        </p:blipFill>
        <p:spPr>
          <a:xfrm>
            <a:off x="1290240" y="1749240"/>
            <a:ext cx="7421400" cy="5378400"/>
          </a:xfrm>
          <a:prstGeom prst="rect">
            <a:avLst/>
          </a:prstGeom>
          <a:ln>
            <a:noFill/>
          </a:ln>
        </p:spPr>
      </p:pic>
    </p:spTree>
  </p:cSld>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242" name="Group 1"/>
          <p:cNvGrpSpPr/>
          <p:nvPr/>
        </p:nvGrpSpPr>
        <p:grpSpPr>
          <a:xfrm>
            <a:off x="504000" y="301320"/>
            <a:ext cx="9336600" cy="6822720"/>
            <a:chOff x="504000" y="301320"/>
            <a:chExt cx="9336600" cy="6822720"/>
          </a:xfrm>
        </p:grpSpPr>
        <p:sp>
          <p:nvSpPr>
            <p:cNvPr id="243" name="CustomShape 2"/>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Productivity Tracking</a:t>
              </a:r>
              <a:endParaRPr b="0" lang="en-IN" sz="4400" spc="-1" strike="noStrike">
                <a:latin typeface="Arial"/>
              </a:endParaRPr>
            </a:p>
          </p:txBody>
        </p:sp>
        <p:pic>
          <p:nvPicPr>
            <p:cNvPr id="244" name="" descr=""/>
            <p:cNvPicPr/>
            <p:nvPr/>
          </p:nvPicPr>
          <p:blipFill>
            <a:blip r:embed="rId1"/>
            <a:stretch/>
          </p:blipFill>
          <p:spPr>
            <a:xfrm>
              <a:off x="864000" y="3600000"/>
              <a:ext cx="3816000" cy="3417480"/>
            </a:xfrm>
            <a:prstGeom prst="rect">
              <a:avLst/>
            </a:prstGeom>
            <a:ln>
              <a:noFill/>
            </a:ln>
          </p:spPr>
        </p:pic>
        <p:pic>
          <p:nvPicPr>
            <p:cNvPr id="245" name="" descr=""/>
            <p:cNvPicPr/>
            <p:nvPr/>
          </p:nvPicPr>
          <p:blipFill>
            <a:blip r:embed="rId2"/>
            <a:stretch/>
          </p:blipFill>
          <p:spPr>
            <a:xfrm>
              <a:off x="7344360" y="5615280"/>
              <a:ext cx="843480" cy="1008720"/>
            </a:xfrm>
            <a:prstGeom prst="rect">
              <a:avLst/>
            </a:prstGeom>
            <a:ln>
              <a:noFill/>
            </a:ln>
          </p:spPr>
        </p:pic>
        <p:pic>
          <p:nvPicPr>
            <p:cNvPr id="246" name="" descr=""/>
            <p:cNvPicPr/>
            <p:nvPr/>
          </p:nvPicPr>
          <p:blipFill>
            <a:blip r:embed="rId3"/>
            <a:stretch/>
          </p:blipFill>
          <p:spPr>
            <a:xfrm>
              <a:off x="6552000" y="4550760"/>
              <a:ext cx="921240" cy="921240"/>
            </a:xfrm>
            <a:prstGeom prst="rect">
              <a:avLst/>
            </a:prstGeom>
            <a:ln>
              <a:noFill/>
            </a:ln>
          </p:spPr>
        </p:pic>
        <p:pic>
          <p:nvPicPr>
            <p:cNvPr id="247" name="" descr=""/>
            <p:cNvPicPr/>
            <p:nvPr/>
          </p:nvPicPr>
          <p:blipFill>
            <a:blip r:embed="rId4"/>
            <a:stretch/>
          </p:blipFill>
          <p:spPr>
            <a:xfrm>
              <a:off x="8431560" y="4607280"/>
              <a:ext cx="969840" cy="969840"/>
            </a:xfrm>
            <a:prstGeom prst="rect">
              <a:avLst/>
            </a:prstGeom>
            <a:ln>
              <a:noFill/>
            </a:ln>
          </p:spPr>
        </p:pic>
        <p:sp>
          <p:nvSpPr>
            <p:cNvPr id="248" name="Line 3"/>
            <p:cNvSpPr/>
            <p:nvPr/>
          </p:nvSpPr>
          <p:spPr>
            <a:xfrm>
              <a:off x="5544000" y="3528000"/>
              <a:ext cx="0" cy="3384000"/>
            </a:xfrm>
            <a:prstGeom prst="line">
              <a:avLst/>
            </a:prstGeom>
            <a:ln w="144000">
              <a:solidFill>
                <a:srgbClr val="ce181e"/>
              </a:solidFill>
              <a:custDash>
                <a:ds d="0" sp="0"/>
              </a:custDash>
              <a:round/>
            </a:ln>
          </p:spPr>
          <p:style>
            <a:lnRef idx="0"/>
            <a:fillRef idx="0"/>
            <a:effectRef idx="0"/>
            <a:fontRef idx="minor"/>
          </p:style>
        </p:sp>
        <p:pic>
          <p:nvPicPr>
            <p:cNvPr id="249" name="" descr=""/>
            <p:cNvPicPr/>
            <p:nvPr/>
          </p:nvPicPr>
          <p:blipFill>
            <a:blip r:embed="rId5"/>
            <a:stretch/>
          </p:blipFill>
          <p:spPr>
            <a:xfrm rot="1920600">
              <a:off x="2809080" y="5239080"/>
              <a:ext cx="259560" cy="177480"/>
            </a:xfrm>
            <a:prstGeom prst="rect">
              <a:avLst/>
            </a:prstGeom>
            <a:ln>
              <a:noFill/>
            </a:ln>
          </p:spPr>
        </p:pic>
        <p:pic>
          <p:nvPicPr>
            <p:cNvPr id="250" name="" descr=""/>
            <p:cNvPicPr/>
            <p:nvPr/>
          </p:nvPicPr>
          <p:blipFill>
            <a:blip r:embed="rId6"/>
            <a:stretch/>
          </p:blipFill>
          <p:spPr>
            <a:xfrm>
              <a:off x="1008000" y="2329560"/>
              <a:ext cx="664920" cy="694440"/>
            </a:xfrm>
            <a:prstGeom prst="rect">
              <a:avLst/>
            </a:prstGeom>
            <a:ln>
              <a:noFill/>
            </a:ln>
          </p:spPr>
        </p:pic>
        <p:pic>
          <p:nvPicPr>
            <p:cNvPr id="251" name="" descr=""/>
            <p:cNvPicPr/>
            <p:nvPr/>
          </p:nvPicPr>
          <p:blipFill>
            <a:blip r:embed="rId7"/>
            <a:stretch/>
          </p:blipFill>
          <p:spPr>
            <a:xfrm>
              <a:off x="1051560" y="2736000"/>
              <a:ext cx="737640" cy="504000"/>
            </a:xfrm>
            <a:prstGeom prst="rect">
              <a:avLst/>
            </a:prstGeom>
            <a:ln>
              <a:noFill/>
            </a:ln>
          </p:spPr>
        </p:pic>
        <p:pic>
          <p:nvPicPr>
            <p:cNvPr id="252" name="" descr=""/>
            <p:cNvPicPr/>
            <p:nvPr/>
          </p:nvPicPr>
          <p:blipFill>
            <a:blip r:embed="rId8"/>
            <a:stretch/>
          </p:blipFill>
          <p:spPr>
            <a:xfrm rot="20515800">
              <a:off x="865440" y="4951080"/>
              <a:ext cx="259560" cy="177480"/>
            </a:xfrm>
            <a:prstGeom prst="rect">
              <a:avLst/>
            </a:prstGeom>
            <a:ln>
              <a:noFill/>
            </a:ln>
          </p:spPr>
        </p:pic>
        <p:pic>
          <p:nvPicPr>
            <p:cNvPr id="253" name="" descr=""/>
            <p:cNvPicPr/>
            <p:nvPr/>
          </p:nvPicPr>
          <p:blipFill>
            <a:blip r:embed="rId9"/>
            <a:stretch/>
          </p:blipFill>
          <p:spPr>
            <a:xfrm rot="1920600">
              <a:off x="2809440" y="5239080"/>
              <a:ext cx="259560" cy="177480"/>
            </a:xfrm>
            <a:prstGeom prst="rect">
              <a:avLst/>
            </a:prstGeom>
            <a:ln>
              <a:noFill/>
            </a:ln>
          </p:spPr>
        </p:pic>
        <p:pic>
          <p:nvPicPr>
            <p:cNvPr id="254" name="" descr=""/>
            <p:cNvPicPr/>
            <p:nvPr/>
          </p:nvPicPr>
          <p:blipFill>
            <a:blip r:embed="rId10"/>
            <a:stretch/>
          </p:blipFill>
          <p:spPr>
            <a:xfrm rot="1920600">
              <a:off x="2809800" y="5239080"/>
              <a:ext cx="259560" cy="177480"/>
            </a:xfrm>
            <a:prstGeom prst="rect">
              <a:avLst/>
            </a:prstGeom>
            <a:ln>
              <a:noFill/>
            </a:ln>
          </p:spPr>
        </p:pic>
        <p:pic>
          <p:nvPicPr>
            <p:cNvPr id="255" name="" descr=""/>
            <p:cNvPicPr/>
            <p:nvPr/>
          </p:nvPicPr>
          <p:blipFill>
            <a:blip r:embed="rId11"/>
            <a:stretch/>
          </p:blipFill>
          <p:spPr>
            <a:xfrm rot="3718200">
              <a:off x="4393080" y="5527440"/>
              <a:ext cx="259560" cy="177480"/>
            </a:xfrm>
            <a:prstGeom prst="rect">
              <a:avLst/>
            </a:prstGeom>
            <a:ln>
              <a:noFill/>
            </a:ln>
          </p:spPr>
        </p:pic>
        <p:pic>
          <p:nvPicPr>
            <p:cNvPr id="256" name="" descr=""/>
            <p:cNvPicPr/>
            <p:nvPr/>
          </p:nvPicPr>
          <p:blipFill>
            <a:blip r:embed="rId12"/>
            <a:stretch/>
          </p:blipFill>
          <p:spPr>
            <a:xfrm rot="19830000">
              <a:off x="6409800" y="4588200"/>
              <a:ext cx="259560" cy="177480"/>
            </a:xfrm>
            <a:prstGeom prst="rect">
              <a:avLst/>
            </a:prstGeom>
            <a:ln>
              <a:noFill/>
            </a:ln>
          </p:spPr>
        </p:pic>
        <p:pic>
          <p:nvPicPr>
            <p:cNvPr id="257" name="" descr=""/>
            <p:cNvPicPr/>
            <p:nvPr/>
          </p:nvPicPr>
          <p:blipFill>
            <a:blip r:embed="rId13"/>
            <a:stretch/>
          </p:blipFill>
          <p:spPr>
            <a:xfrm rot="2071800">
              <a:off x="8136720" y="6249600"/>
              <a:ext cx="259560" cy="177480"/>
            </a:xfrm>
            <a:prstGeom prst="rect">
              <a:avLst/>
            </a:prstGeom>
            <a:ln>
              <a:noFill/>
            </a:ln>
          </p:spPr>
        </p:pic>
        <p:pic>
          <p:nvPicPr>
            <p:cNvPr id="258" name="" descr=""/>
            <p:cNvPicPr/>
            <p:nvPr/>
          </p:nvPicPr>
          <p:blipFill>
            <a:blip r:embed="rId14"/>
            <a:stretch/>
          </p:blipFill>
          <p:spPr>
            <a:xfrm rot="2071800">
              <a:off x="9288720" y="5025600"/>
              <a:ext cx="259560" cy="177480"/>
            </a:xfrm>
            <a:prstGeom prst="rect">
              <a:avLst/>
            </a:prstGeom>
            <a:ln>
              <a:noFill/>
            </a:ln>
          </p:spPr>
        </p:pic>
        <p:pic>
          <p:nvPicPr>
            <p:cNvPr id="259" name="" descr=""/>
            <p:cNvPicPr/>
            <p:nvPr/>
          </p:nvPicPr>
          <p:blipFill>
            <a:blip r:embed="rId15"/>
            <a:stretch/>
          </p:blipFill>
          <p:spPr>
            <a:xfrm rot="2071800">
              <a:off x="9288720" y="5025960"/>
              <a:ext cx="259560" cy="177480"/>
            </a:xfrm>
            <a:prstGeom prst="rect">
              <a:avLst/>
            </a:prstGeom>
            <a:ln>
              <a:noFill/>
            </a:ln>
          </p:spPr>
        </p:pic>
        <p:pic>
          <p:nvPicPr>
            <p:cNvPr id="260" name="" descr=""/>
            <p:cNvPicPr/>
            <p:nvPr/>
          </p:nvPicPr>
          <p:blipFill>
            <a:blip r:embed="rId16"/>
            <a:stretch/>
          </p:blipFill>
          <p:spPr>
            <a:xfrm rot="21073800">
              <a:off x="8363880" y="4554720"/>
              <a:ext cx="259560" cy="177480"/>
            </a:xfrm>
            <a:prstGeom prst="rect">
              <a:avLst/>
            </a:prstGeom>
            <a:ln>
              <a:noFill/>
            </a:ln>
          </p:spPr>
        </p:pic>
        <p:pic>
          <p:nvPicPr>
            <p:cNvPr id="261" name="" descr=""/>
            <p:cNvPicPr/>
            <p:nvPr/>
          </p:nvPicPr>
          <p:blipFill>
            <a:blip r:embed="rId17"/>
            <a:stretch/>
          </p:blipFill>
          <p:spPr>
            <a:xfrm>
              <a:off x="7471080" y="2689560"/>
              <a:ext cx="664920" cy="694440"/>
            </a:xfrm>
            <a:prstGeom prst="rect">
              <a:avLst/>
            </a:prstGeom>
            <a:ln>
              <a:noFill/>
            </a:ln>
          </p:spPr>
        </p:pic>
        <p:pic>
          <p:nvPicPr>
            <p:cNvPr id="262" name="" descr=""/>
            <p:cNvPicPr/>
            <p:nvPr/>
          </p:nvPicPr>
          <p:blipFill>
            <a:blip r:embed="rId18"/>
            <a:stretch/>
          </p:blipFill>
          <p:spPr>
            <a:xfrm>
              <a:off x="7632000" y="3096000"/>
              <a:ext cx="948600" cy="648000"/>
            </a:xfrm>
            <a:prstGeom prst="rect">
              <a:avLst/>
            </a:prstGeom>
            <a:ln>
              <a:noFill/>
            </a:ln>
          </p:spPr>
        </p:pic>
        <p:pic>
          <p:nvPicPr>
            <p:cNvPr id="263" name="" descr=""/>
            <p:cNvPicPr/>
            <p:nvPr/>
          </p:nvPicPr>
          <p:blipFill>
            <a:blip r:embed="rId19"/>
            <a:srcRect l="20239" t="12437" r="17623" b="26995"/>
            <a:stretch/>
          </p:blipFill>
          <p:spPr>
            <a:xfrm>
              <a:off x="3168000" y="1273320"/>
              <a:ext cx="4196520" cy="2301120"/>
            </a:xfrm>
            <a:prstGeom prst="rect">
              <a:avLst/>
            </a:prstGeom>
            <a:ln>
              <a:noFill/>
            </a:ln>
          </p:spPr>
        </p:pic>
        <p:sp>
          <p:nvSpPr>
            <p:cNvPr id="264" name="Line 4"/>
            <p:cNvSpPr/>
            <p:nvPr/>
          </p:nvSpPr>
          <p:spPr>
            <a:xfrm>
              <a:off x="792000" y="6912000"/>
              <a:ext cx="4176000" cy="0"/>
            </a:xfrm>
            <a:prstGeom prst="line">
              <a:avLst/>
            </a:prstGeom>
            <a:ln w="288000">
              <a:solidFill>
                <a:srgbClr val="009598"/>
              </a:solidFill>
              <a:round/>
            </a:ln>
          </p:spPr>
          <p:style>
            <a:lnRef idx="0"/>
            <a:fillRef idx="0"/>
            <a:effectRef idx="0"/>
            <a:fontRef idx="minor"/>
          </p:style>
          <p:txBody>
            <a:bodyPr lIns="234000" rIns="234000" tIns="189000" bIns="189000" anchor="ctr"/>
            <a:p>
              <a:pPr algn="ctr"/>
              <a:r>
                <a:rPr b="0" lang="en-IN" sz="1800" spc="-1" strike="noStrike">
                  <a:latin typeface="Arial"/>
                </a:rPr>
                <a:t>Shopfloor / Productivity Area </a:t>
              </a:r>
              <a:endParaRPr b="0" lang="en-IN" sz="1800" spc="-1" strike="noStrike">
                <a:latin typeface="Arial"/>
              </a:endParaRPr>
            </a:p>
          </p:txBody>
        </p:sp>
        <p:sp>
          <p:nvSpPr>
            <p:cNvPr id="265" name="TextShape 5"/>
            <p:cNvSpPr txBox="1"/>
            <p:nvPr/>
          </p:nvSpPr>
          <p:spPr>
            <a:xfrm>
              <a:off x="1789200" y="2617560"/>
              <a:ext cx="802800" cy="262440"/>
            </a:xfrm>
            <a:prstGeom prst="rect">
              <a:avLst/>
            </a:prstGeom>
            <a:noFill/>
            <a:ln>
              <a:noFill/>
            </a:ln>
          </p:spPr>
          <p:txBody>
            <a:bodyPr lIns="90000" rIns="90000" tIns="45000" bIns="45000"/>
            <a:p>
              <a:r>
                <a:rPr b="1" lang="en-IN" sz="1200" spc="-1" strike="noStrike">
                  <a:solidFill>
                    <a:srgbClr val="610506"/>
                  </a:solidFill>
                  <a:latin typeface="Arial"/>
                  <a:ea typeface="DejaVu Sans"/>
                </a:rPr>
                <a:t>(iSPOT)</a:t>
              </a:r>
              <a:endParaRPr b="1" lang="en-IN" sz="1200" spc="-1" strike="noStrike">
                <a:solidFill>
                  <a:srgbClr val="610506"/>
                </a:solidFill>
                <a:latin typeface="Arial"/>
              </a:endParaRPr>
            </a:p>
          </p:txBody>
        </p:sp>
        <p:sp>
          <p:nvSpPr>
            <p:cNvPr id="266" name="TextShape 6"/>
            <p:cNvSpPr txBox="1"/>
            <p:nvPr/>
          </p:nvSpPr>
          <p:spPr>
            <a:xfrm>
              <a:off x="8208000" y="6552000"/>
              <a:ext cx="1632600" cy="572040"/>
            </a:xfrm>
            <a:prstGeom prst="rect">
              <a:avLst/>
            </a:prstGeom>
            <a:noFill/>
            <a:ln>
              <a:noFill/>
            </a:ln>
          </p:spPr>
          <p:txBody>
            <a:bodyPr lIns="90000" rIns="90000" tIns="45000" bIns="45000"/>
            <a:p>
              <a:r>
                <a:rPr b="1" lang="en-IN" sz="1200" spc="-1" strike="noStrike">
                  <a:solidFill>
                    <a:srgbClr val="610506"/>
                  </a:solidFill>
                  <a:latin typeface="Arial"/>
                  <a:ea typeface="DejaVu Sans"/>
                </a:rPr>
                <a:t>iSPOT</a:t>
              </a:r>
              <a:r>
                <a:rPr b="0" lang="en-IN" sz="1200" spc="-1" strike="noStrike">
                  <a:solidFill>
                    <a:srgbClr val="610506"/>
                  </a:solidFill>
                  <a:latin typeface="Arial"/>
                  <a:ea typeface="DejaVu Sans"/>
                </a:rPr>
                <a:t> - </a:t>
              </a:r>
              <a:r>
                <a:rPr b="0" lang="en-IN" sz="1100" spc="-1" strike="noStrike">
                  <a:solidFill>
                    <a:srgbClr val="610506"/>
                  </a:solidFill>
                  <a:latin typeface="Arial"/>
                  <a:ea typeface="DejaVu Sans"/>
                </a:rPr>
                <a:t>intelligent Shopfloor Productivity &amp; Operations Tracker</a:t>
              </a:r>
              <a:endParaRPr b="0" lang="en-IN" sz="1100" spc="-1" strike="noStrike">
                <a:solidFill>
                  <a:srgbClr val="610506"/>
                </a:solidFill>
                <a:latin typeface="Arial"/>
              </a:endParaRPr>
            </a:p>
          </p:txBody>
        </p:sp>
        <p:sp>
          <p:nvSpPr>
            <p:cNvPr id="267" name="TextShape 7"/>
            <p:cNvSpPr txBox="1"/>
            <p:nvPr/>
          </p:nvSpPr>
          <p:spPr>
            <a:xfrm>
              <a:off x="8557200" y="3528000"/>
              <a:ext cx="802800" cy="262440"/>
            </a:xfrm>
            <a:prstGeom prst="rect">
              <a:avLst/>
            </a:prstGeom>
            <a:noFill/>
            <a:ln>
              <a:noFill/>
            </a:ln>
          </p:spPr>
          <p:txBody>
            <a:bodyPr lIns="90000" rIns="90000" tIns="45000" bIns="45000"/>
            <a:p>
              <a:r>
                <a:rPr b="1" lang="en-IN" sz="1200" spc="-1" strike="noStrike">
                  <a:solidFill>
                    <a:srgbClr val="610506"/>
                  </a:solidFill>
                  <a:latin typeface="Arial"/>
                  <a:ea typeface="DejaVu Sans"/>
                </a:rPr>
                <a:t>(iSPOT)</a:t>
              </a:r>
              <a:endParaRPr b="1" lang="en-IN" sz="1200" spc="-1" strike="noStrike">
                <a:solidFill>
                  <a:srgbClr val="610506"/>
                </a:solidFill>
                <a:latin typeface="Arial"/>
              </a:endParaRPr>
            </a:p>
          </p:txBody>
        </p:sp>
      </p:grpSp>
      <p:sp>
        <p:nvSpPr>
          <p:cNvPr id="268" name="CustomShape 8"/>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4400" spc="-1" strike="noStrike">
                <a:solidFill>
                  <a:srgbClr val="21409a"/>
                </a:solidFill>
                <a:latin typeface="Arial"/>
              </a:rPr>
              <a:t>Productivity Tracking</a:t>
            </a:r>
            <a:endParaRPr b="0" lang="en-IN" sz="4400" spc="-1" strike="noStrike">
              <a:latin typeface="Arial"/>
            </a:endParaRPr>
          </a:p>
        </p:txBody>
      </p:sp>
      <p:pic>
        <p:nvPicPr>
          <p:cNvPr id="269" name="" descr=""/>
          <p:cNvPicPr/>
          <p:nvPr/>
        </p:nvPicPr>
        <p:blipFill>
          <a:blip r:embed="rId20"/>
          <a:stretch/>
        </p:blipFill>
        <p:spPr>
          <a:xfrm>
            <a:off x="864000" y="3600000"/>
            <a:ext cx="3816000" cy="3417480"/>
          </a:xfrm>
          <a:prstGeom prst="rect">
            <a:avLst/>
          </a:prstGeom>
          <a:ln>
            <a:noFill/>
          </a:ln>
        </p:spPr>
      </p:pic>
      <p:pic>
        <p:nvPicPr>
          <p:cNvPr id="270" name="" descr=""/>
          <p:cNvPicPr/>
          <p:nvPr/>
        </p:nvPicPr>
        <p:blipFill>
          <a:blip r:embed="rId21"/>
          <a:stretch/>
        </p:blipFill>
        <p:spPr>
          <a:xfrm>
            <a:off x="7344360" y="5615280"/>
            <a:ext cx="843480" cy="1008720"/>
          </a:xfrm>
          <a:prstGeom prst="rect">
            <a:avLst/>
          </a:prstGeom>
          <a:ln>
            <a:noFill/>
          </a:ln>
        </p:spPr>
      </p:pic>
      <p:pic>
        <p:nvPicPr>
          <p:cNvPr id="271" name="" descr=""/>
          <p:cNvPicPr/>
          <p:nvPr/>
        </p:nvPicPr>
        <p:blipFill>
          <a:blip r:embed="rId22"/>
          <a:stretch/>
        </p:blipFill>
        <p:spPr>
          <a:xfrm>
            <a:off x="6552000" y="4550760"/>
            <a:ext cx="921240" cy="921240"/>
          </a:xfrm>
          <a:prstGeom prst="rect">
            <a:avLst/>
          </a:prstGeom>
          <a:ln>
            <a:noFill/>
          </a:ln>
        </p:spPr>
      </p:pic>
      <p:pic>
        <p:nvPicPr>
          <p:cNvPr id="272" name="" descr=""/>
          <p:cNvPicPr/>
          <p:nvPr/>
        </p:nvPicPr>
        <p:blipFill>
          <a:blip r:embed="rId23"/>
          <a:stretch/>
        </p:blipFill>
        <p:spPr>
          <a:xfrm>
            <a:off x="8431560" y="4607280"/>
            <a:ext cx="969840" cy="969840"/>
          </a:xfrm>
          <a:prstGeom prst="rect">
            <a:avLst/>
          </a:prstGeom>
          <a:ln>
            <a:noFill/>
          </a:ln>
        </p:spPr>
      </p:pic>
      <p:sp>
        <p:nvSpPr>
          <p:cNvPr id="273" name="Line 9"/>
          <p:cNvSpPr/>
          <p:nvPr/>
        </p:nvSpPr>
        <p:spPr>
          <a:xfrm>
            <a:off x="5544000" y="3528000"/>
            <a:ext cx="0" cy="3384000"/>
          </a:xfrm>
          <a:prstGeom prst="line">
            <a:avLst/>
          </a:prstGeom>
          <a:ln w="144000">
            <a:solidFill>
              <a:srgbClr val="ce181e"/>
            </a:solidFill>
            <a:custDash>
              <a:ds d="0" sp="0"/>
            </a:custDash>
            <a:round/>
          </a:ln>
        </p:spPr>
        <p:style>
          <a:lnRef idx="0"/>
          <a:fillRef idx="0"/>
          <a:effectRef idx="0"/>
          <a:fontRef idx="minor"/>
        </p:style>
      </p:sp>
      <p:pic>
        <p:nvPicPr>
          <p:cNvPr id="274" name="" descr=""/>
          <p:cNvPicPr/>
          <p:nvPr/>
        </p:nvPicPr>
        <p:blipFill>
          <a:blip r:embed="rId24"/>
          <a:stretch/>
        </p:blipFill>
        <p:spPr>
          <a:xfrm rot="1920600">
            <a:off x="2809080" y="5239080"/>
            <a:ext cx="259560" cy="177480"/>
          </a:xfrm>
          <a:prstGeom prst="rect">
            <a:avLst/>
          </a:prstGeom>
          <a:ln>
            <a:noFill/>
          </a:ln>
        </p:spPr>
      </p:pic>
      <p:pic>
        <p:nvPicPr>
          <p:cNvPr id="275" name="" descr=""/>
          <p:cNvPicPr/>
          <p:nvPr/>
        </p:nvPicPr>
        <p:blipFill>
          <a:blip r:embed="rId25"/>
          <a:stretch/>
        </p:blipFill>
        <p:spPr>
          <a:xfrm>
            <a:off x="1008000" y="2329560"/>
            <a:ext cx="664920" cy="694440"/>
          </a:xfrm>
          <a:prstGeom prst="rect">
            <a:avLst/>
          </a:prstGeom>
          <a:ln>
            <a:noFill/>
          </a:ln>
        </p:spPr>
      </p:pic>
      <p:pic>
        <p:nvPicPr>
          <p:cNvPr id="276" name="" descr=""/>
          <p:cNvPicPr/>
          <p:nvPr/>
        </p:nvPicPr>
        <p:blipFill>
          <a:blip r:embed="rId26"/>
          <a:stretch/>
        </p:blipFill>
        <p:spPr>
          <a:xfrm>
            <a:off x="1051560" y="2736000"/>
            <a:ext cx="737640" cy="504000"/>
          </a:xfrm>
          <a:prstGeom prst="rect">
            <a:avLst/>
          </a:prstGeom>
          <a:ln>
            <a:noFill/>
          </a:ln>
        </p:spPr>
      </p:pic>
      <p:pic>
        <p:nvPicPr>
          <p:cNvPr id="277" name="" descr=""/>
          <p:cNvPicPr/>
          <p:nvPr/>
        </p:nvPicPr>
        <p:blipFill>
          <a:blip r:embed="rId27"/>
          <a:stretch/>
        </p:blipFill>
        <p:spPr>
          <a:xfrm rot="20515800">
            <a:off x="865440" y="4951080"/>
            <a:ext cx="259560" cy="177480"/>
          </a:xfrm>
          <a:prstGeom prst="rect">
            <a:avLst/>
          </a:prstGeom>
          <a:ln>
            <a:noFill/>
          </a:ln>
        </p:spPr>
      </p:pic>
      <p:pic>
        <p:nvPicPr>
          <p:cNvPr id="278" name="" descr=""/>
          <p:cNvPicPr/>
          <p:nvPr/>
        </p:nvPicPr>
        <p:blipFill>
          <a:blip r:embed="rId28"/>
          <a:stretch/>
        </p:blipFill>
        <p:spPr>
          <a:xfrm rot="1920600">
            <a:off x="2809440" y="5239080"/>
            <a:ext cx="259560" cy="177480"/>
          </a:xfrm>
          <a:prstGeom prst="rect">
            <a:avLst/>
          </a:prstGeom>
          <a:ln>
            <a:noFill/>
          </a:ln>
        </p:spPr>
      </p:pic>
      <p:pic>
        <p:nvPicPr>
          <p:cNvPr id="279" name="" descr=""/>
          <p:cNvPicPr/>
          <p:nvPr/>
        </p:nvPicPr>
        <p:blipFill>
          <a:blip r:embed="rId29"/>
          <a:stretch/>
        </p:blipFill>
        <p:spPr>
          <a:xfrm rot="1920600">
            <a:off x="2809800" y="5239080"/>
            <a:ext cx="259560" cy="177480"/>
          </a:xfrm>
          <a:prstGeom prst="rect">
            <a:avLst/>
          </a:prstGeom>
          <a:ln>
            <a:noFill/>
          </a:ln>
        </p:spPr>
      </p:pic>
      <p:pic>
        <p:nvPicPr>
          <p:cNvPr id="280" name="" descr=""/>
          <p:cNvPicPr/>
          <p:nvPr/>
        </p:nvPicPr>
        <p:blipFill>
          <a:blip r:embed="rId30"/>
          <a:stretch/>
        </p:blipFill>
        <p:spPr>
          <a:xfrm rot="3718200">
            <a:off x="4393080" y="5527440"/>
            <a:ext cx="259560" cy="177480"/>
          </a:xfrm>
          <a:prstGeom prst="rect">
            <a:avLst/>
          </a:prstGeom>
          <a:ln>
            <a:noFill/>
          </a:ln>
        </p:spPr>
      </p:pic>
      <p:pic>
        <p:nvPicPr>
          <p:cNvPr id="281" name="" descr=""/>
          <p:cNvPicPr/>
          <p:nvPr/>
        </p:nvPicPr>
        <p:blipFill>
          <a:blip r:embed="rId31"/>
          <a:stretch/>
        </p:blipFill>
        <p:spPr>
          <a:xfrm rot="19830000">
            <a:off x="6409800" y="4588200"/>
            <a:ext cx="259560" cy="177480"/>
          </a:xfrm>
          <a:prstGeom prst="rect">
            <a:avLst/>
          </a:prstGeom>
          <a:ln>
            <a:noFill/>
          </a:ln>
        </p:spPr>
      </p:pic>
      <p:pic>
        <p:nvPicPr>
          <p:cNvPr id="282" name="" descr=""/>
          <p:cNvPicPr/>
          <p:nvPr/>
        </p:nvPicPr>
        <p:blipFill>
          <a:blip r:embed="rId32"/>
          <a:stretch/>
        </p:blipFill>
        <p:spPr>
          <a:xfrm rot="2071800">
            <a:off x="8136720" y="6249600"/>
            <a:ext cx="259560" cy="177480"/>
          </a:xfrm>
          <a:prstGeom prst="rect">
            <a:avLst/>
          </a:prstGeom>
          <a:ln>
            <a:noFill/>
          </a:ln>
        </p:spPr>
      </p:pic>
      <p:pic>
        <p:nvPicPr>
          <p:cNvPr id="283" name="" descr=""/>
          <p:cNvPicPr/>
          <p:nvPr/>
        </p:nvPicPr>
        <p:blipFill>
          <a:blip r:embed="rId33"/>
          <a:stretch/>
        </p:blipFill>
        <p:spPr>
          <a:xfrm rot="2071800">
            <a:off x="9288720" y="5025600"/>
            <a:ext cx="259560" cy="177480"/>
          </a:xfrm>
          <a:prstGeom prst="rect">
            <a:avLst/>
          </a:prstGeom>
          <a:ln>
            <a:noFill/>
          </a:ln>
        </p:spPr>
      </p:pic>
      <p:pic>
        <p:nvPicPr>
          <p:cNvPr id="284" name="" descr=""/>
          <p:cNvPicPr/>
          <p:nvPr/>
        </p:nvPicPr>
        <p:blipFill>
          <a:blip r:embed="rId34"/>
          <a:stretch/>
        </p:blipFill>
        <p:spPr>
          <a:xfrm rot="2071800">
            <a:off x="9288720" y="5025960"/>
            <a:ext cx="259560" cy="177480"/>
          </a:xfrm>
          <a:prstGeom prst="rect">
            <a:avLst/>
          </a:prstGeom>
          <a:ln>
            <a:noFill/>
          </a:ln>
        </p:spPr>
      </p:pic>
      <p:pic>
        <p:nvPicPr>
          <p:cNvPr id="285" name="" descr=""/>
          <p:cNvPicPr/>
          <p:nvPr/>
        </p:nvPicPr>
        <p:blipFill>
          <a:blip r:embed="rId35"/>
          <a:stretch/>
        </p:blipFill>
        <p:spPr>
          <a:xfrm rot="21073800">
            <a:off x="8363880" y="4554720"/>
            <a:ext cx="259560" cy="177480"/>
          </a:xfrm>
          <a:prstGeom prst="rect">
            <a:avLst/>
          </a:prstGeom>
          <a:ln>
            <a:noFill/>
          </a:ln>
        </p:spPr>
      </p:pic>
      <p:pic>
        <p:nvPicPr>
          <p:cNvPr id="286" name="" descr=""/>
          <p:cNvPicPr/>
          <p:nvPr/>
        </p:nvPicPr>
        <p:blipFill>
          <a:blip r:embed="rId36"/>
          <a:stretch/>
        </p:blipFill>
        <p:spPr>
          <a:xfrm>
            <a:off x="7471080" y="2689560"/>
            <a:ext cx="664920" cy="694440"/>
          </a:xfrm>
          <a:prstGeom prst="rect">
            <a:avLst/>
          </a:prstGeom>
          <a:ln>
            <a:noFill/>
          </a:ln>
        </p:spPr>
      </p:pic>
      <p:pic>
        <p:nvPicPr>
          <p:cNvPr id="287" name="" descr=""/>
          <p:cNvPicPr/>
          <p:nvPr/>
        </p:nvPicPr>
        <p:blipFill>
          <a:blip r:embed="rId37"/>
          <a:stretch/>
        </p:blipFill>
        <p:spPr>
          <a:xfrm>
            <a:off x="7632000" y="3096000"/>
            <a:ext cx="948600" cy="648000"/>
          </a:xfrm>
          <a:prstGeom prst="rect">
            <a:avLst/>
          </a:prstGeom>
          <a:ln>
            <a:noFill/>
          </a:ln>
        </p:spPr>
      </p:pic>
      <p:pic>
        <p:nvPicPr>
          <p:cNvPr id="288" name="" descr=""/>
          <p:cNvPicPr/>
          <p:nvPr/>
        </p:nvPicPr>
        <p:blipFill>
          <a:blip r:embed="rId38"/>
          <a:srcRect l="20239" t="12437" r="17623" b="26995"/>
          <a:stretch/>
        </p:blipFill>
        <p:spPr>
          <a:xfrm>
            <a:off x="3168000" y="1273320"/>
            <a:ext cx="4196520" cy="2301120"/>
          </a:xfrm>
          <a:prstGeom prst="rect">
            <a:avLst/>
          </a:prstGeom>
          <a:ln>
            <a:noFill/>
          </a:ln>
        </p:spPr>
      </p:pic>
      <p:sp>
        <p:nvSpPr>
          <p:cNvPr id="289" name="Line 10"/>
          <p:cNvSpPr/>
          <p:nvPr/>
        </p:nvSpPr>
        <p:spPr>
          <a:xfrm>
            <a:off x="792000" y="6912000"/>
            <a:ext cx="4176000" cy="0"/>
          </a:xfrm>
          <a:prstGeom prst="line">
            <a:avLst/>
          </a:prstGeom>
          <a:ln w="288000">
            <a:solidFill>
              <a:srgbClr val="009598"/>
            </a:solidFill>
            <a:round/>
          </a:ln>
        </p:spPr>
        <p:style>
          <a:lnRef idx="0"/>
          <a:fillRef idx="0"/>
          <a:effectRef idx="0"/>
          <a:fontRef idx="minor"/>
        </p:style>
        <p:txBody>
          <a:bodyPr lIns="234000" rIns="234000" tIns="189000" bIns="189000" anchor="ctr"/>
          <a:p>
            <a:pPr algn="ctr"/>
            <a:r>
              <a:rPr b="0" lang="en-IN" sz="1800" spc="-1" strike="noStrike">
                <a:latin typeface="Arial"/>
              </a:rPr>
              <a:t>Shopfloor / Productivity Area </a:t>
            </a:r>
            <a:endParaRPr b="0" lang="en-IN" sz="1800" spc="-1" strike="noStrike">
              <a:latin typeface="Arial"/>
            </a:endParaRPr>
          </a:p>
        </p:txBody>
      </p:sp>
      <p:sp>
        <p:nvSpPr>
          <p:cNvPr id="290" name="TextShape 11"/>
          <p:cNvSpPr txBox="1"/>
          <p:nvPr/>
        </p:nvSpPr>
        <p:spPr>
          <a:xfrm>
            <a:off x="8208000" y="6552000"/>
            <a:ext cx="1632600" cy="572040"/>
          </a:xfrm>
          <a:prstGeom prst="rect">
            <a:avLst/>
          </a:prstGeom>
          <a:noFill/>
          <a:ln>
            <a:noFill/>
          </a:ln>
        </p:spPr>
        <p:txBody>
          <a:bodyPr lIns="90000" rIns="90000" tIns="45000" bIns="45000"/>
          <a:p>
            <a:r>
              <a:rPr b="1" lang="en-IN" sz="1200" spc="-1" strike="noStrike">
                <a:solidFill>
                  <a:srgbClr val="610506"/>
                </a:solidFill>
                <a:latin typeface="Arial"/>
                <a:ea typeface="DejaVu Sans"/>
              </a:rPr>
              <a:t>iSPOT</a:t>
            </a:r>
            <a:r>
              <a:rPr b="0" lang="en-IN" sz="1200" spc="-1" strike="noStrike">
                <a:solidFill>
                  <a:srgbClr val="610506"/>
                </a:solidFill>
                <a:latin typeface="Arial"/>
                <a:ea typeface="DejaVu Sans"/>
              </a:rPr>
              <a:t> - </a:t>
            </a:r>
            <a:r>
              <a:rPr b="0" lang="en-IN" sz="1100" spc="-1" strike="noStrike">
                <a:solidFill>
                  <a:srgbClr val="610506"/>
                </a:solidFill>
                <a:latin typeface="Arial"/>
                <a:ea typeface="DejaVu Sans"/>
              </a:rPr>
              <a:t>intelligent Shopfloor Productivity &amp; Operations Tracker</a:t>
            </a:r>
            <a:endParaRPr b="0" lang="en-IN" sz="1100" spc="-1" strike="noStrike">
              <a:solidFill>
                <a:srgbClr val="610506"/>
              </a:solidFill>
              <a:latin typeface="Arial"/>
            </a:endParaRPr>
          </a:p>
        </p:txBody>
      </p:sp>
      <p:sp>
        <p:nvSpPr>
          <p:cNvPr id="291" name="TextShape 12"/>
          <p:cNvSpPr txBox="1"/>
          <p:nvPr/>
        </p:nvSpPr>
        <p:spPr>
          <a:xfrm>
            <a:off x="8557200" y="3528000"/>
            <a:ext cx="802800" cy="262440"/>
          </a:xfrm>
          <a:prstGeom prst="rect">
            <a:avLst/>
          </a:prstGeom>
          <a:noFill/>
          <a:ln>
            <a:noFill/>
          </a:ln>
        </p:spPr>
        <p:txBody>
          <a:bodyPr lIns="90000" rIns="90000" tIns="45000" bIns="45000"/>
          <a:p>
            <a:r>
              <a:rPr b="1" lang="en-IN" sz="1200" spc="-1" strike="noStrike">
                <a:solidFill>
                  <a:srgbClr val="610506"/>
                </a:solidFill>
                <a:latin typeface="Arial"/>
                <a:ea typeface="DejaVu Sans"/>
              </a:rPr>
              <a:t>(iSPOT)</a:t>
            </a:r>
            <a:endParaRPr b="1" lang="en-IN" sz="1200" spc="-1" strike="noStrike">
              <a:solidFill>
                <a:srgbClr val="610506"/>
              </a:solidFill>
              <a:latin typeface="Arial"/>
            </a:endParaRPr>
          </a:p>
        </p:txBody>
      </p:sp>
      <p:sp>
        <p:nvSpPr>
          <p:cNvPr id="292" name="TextShape 13"/>
          <p:cNvSpPr txBox="1"/>
          <p:nvPr/>
        </p:nvSpPr>
        <p:spPr>
          <a:xfrm>
            <a:off x="4608000" y="5425560"/>
            <a:ext cx="802800" cy="262440"/>
          </a:xfrm>
          <a:prstGeom prst="rect">
            <a:avLst/>
          </a:prstGeom>
          <a:noFill/>
          <a:ln>
            <a:noFill/>
          </a:ln>
        </p:spPr>
        <p:txBody>
          <a:bodyPr lIns="90000" rIns="90000" tIns="45000" bIns="45000"/>
          <a:p>
            <a:r>
              <a:rPr b="1" lang="en-IN" sz="1200" spc="-1" strike="noStrike">
                <a:solidFill>
                  <a:srgbClr val="610506"/>
                </a:solidFill>
                <a:latin typeface="Arial"/>
                <a:ea typeface="DejaVu Sans"/>
              </a:rPr>
              <a:t>BB</a:t>
            </a:r>
            <a:endParaRPr b="1" lang="en-IN" sz="1200" spc="-1" strike="noStrike">
              <a:solidFill>
                <a:srgbClr val="610506"/>
              </a:solidFill>
              <a:latin typeface="Arial"/>
            </a:endParaRPr>
          </a:p>
        </p:txBody>
      </p:sp>
      <p:sp>
        <p:nvSpPr>
          <p:cNvPr id="293" name="TextShape 14"/>
          <p:cNvSpPr txBox="1"/>
          <p:nvPr/>
        </p:nvSpPr>
        <p:spPr>
          <a:xfrm>
            <a:off x="5999400" y="6627960"/>
            <a:ext cx="1632600" cy="572040"/>
          </a:xfrm>
          <a:prstGeom prst="rect">
            <a:avLst/>
          </a:prstGeom>
          <a:noFill/>
          <a:ln>
            <a:noFill/>
          </a:ln>
        </p:spPr>
        <p:txBody>
          <a:bodyPr lIns="90000" rIns="90000" tIns="45000" bIns="45000"/>
          <a:p>
            <a:r>
              <a:rPr b="1" lang="en-IN" sz="1200" spc="-1" strike="noStrike">
                <a:solidFill>
                  <a:srgbClr val="610506"/>
                </a:solidFill>
                <a:latin typeface="Arial"/>
                <a:ea typeface="DejaVu Sans"/>
              </a:rPr>
              <a:t>BB – BLE Band</a:t>
            </a:r>
            <a:r>
              <a:rPr b="0" lang="en-IN" sz="1200" spc="-1" strike="noStrike">
                <a:solidFill>
                  <a:srgbClr val="610506"/>
                </a:solidFill>
                <a:latin typeface="Arial"/>
                <a:ea typeface="DejaVu Sans"/>
              </a:rPr>
              <a:t> Smart Tag</a:t>
            </a:r>
            <a:endParaRPr b="0" lang="en-IN" sz="1200" spc="-1" strike="noStrike">
              <a:solidFill>
                <a:srgbClr val="610506"/>
              </a:solidFill>
              <a:latin typeface="Arial"/>
            </a:endParaRPr>
          </a:p>
        </p:txBody>
      </p:sp>
    </p:spTree>
  </p:cSld>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CustomShape 1"/>
          <p:cNvSpPr/>
          <p:nvPr/>
        </p:nvSpPr>
        <p:spPr>
          <a:xfrm>
            <a:off x="527400" y="28800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1" lang="en-IN" sz="3200" spc="-1" strike="noStrike">
                <a:solidFill>
                  <a:srgbClr val="21409a"/>
                </a:solidFill>
                <a:latin typeface="Arial"/>
              </a:rPr>
              <a:t>Equipment Effectiveness - OPC-UA</a:t>
            </a:r>
            <a:endParaRPr b="0" lang="en-IN" sz="3200" spc="-1" strike="noStrike">
              <a:latin typeface="Arial"/>
            </a:endParaRPr>
          </a:p>
        </p:txBody>
      </p:sp>
      <p:sp>
        <p:nvSpPr>
          <p:cNvPr id="295" name="CustomShape 2"/>
          <p:cNvSpPr/>
          <p:nvPr/>
        </p:nvSpPr>
        <p:spPr>
          <a:xfrm>
            <a:off x="1836360" y="1439640"/>
            <a:ext cx="6263640" cy="2303640"/>
          </a:xfrm>
          <a:custGeom>
            <a:avLst/>
            <a:gdLst/>
            <a:ahLst/>
            <a:rect l="l" t="t" r="r" b="b"/>
            <a:pathLst>
              <a:path w="17402" h="6402">
                <a:moveTo>
                  <a:pt x="1066" y="0"/>
                </a:moveTo>
                <a:cubicBezTo>
                  <a:pt x="533" y="0"/>
                  <a:pt x="0" y="533"/>
                  <a:pt x="0" y="1066"/>
                </a:cubicBezTo>
                <a:lnTo>
                  <a:pt x="0" y="5334"/>
                </a:lnTo>
                <a:cubicBezTo>
                  <a:pt x="0" y="5867"/>
                  <a:pt x="533" y="6401"/>
                  <a:pt x="1066" y="6401"/>
                </a:cubicBezTo>
                <a:lnTo>
                  <a:pt x="16334" y="6401"/>
                </a:lnTo>
                <a:cubicBezTo>
                  <a:pt x="16867" y="6401"/>
                  <a:pt x="17401" y="5867"/>
                  <a:pt x="17401" y="5334"/>
                </a:cubicBezTo>
                <a:lnTo>
                  <a:pt x="17401" y="1066"/>
                </a:lnTo>
                <a:cubicBezTo>
                  <a:pt x="17401" y="533"/>
                  <a:pt x="16867" y="0"/>
                  <a:pt x="16334" y="0"/>
                </a:cubicBezTo>
                <a:lnTo>
                  <a:pt x="1066" y="0"/>
                </a:lnTo>
              </a:path>
            </a:pathLst>
          </a:custGeom>
          <a:noFill/>
          <a:ln>
            <a:solidFill>
              <a:srgbClr val="3465a4"/>
            </a:solidFill>
          </a:ln>
        </p:spPr>
        <p:style>
          <a:lnRef idx="0"/>
          <a:fillRef idx="0"/>
          <a:effectRef idx="0"/>
          <a:fontRef idx="minor"/>
        </p:style>
      </p:sp>
      <p:pic>
        <p:nvPicPr>
          <p:cNvPr id="296" name="" descr=""/>
          <p:cNvPicPr/>
          <p:nvPr/>
        </p:nvPicPr>
        <p:blipFill>
          <a:blip r:embed="rId1"/>
          <a:stretch/>
        </p:blipFill>
        <p:spPr>
          <a:xfrm>
            <a:off x="4931280" y="1768680"/>
            <a:ext cx="2842920" cy="1902600"/>
          </a:xfrm>
          <a:prstGeom prst="rect">
            <a:avLst/>
          </a:prstGeom>
          <a:ln>
            <a:noFill/>
          </a:ln>
        </p:spPr>
      </p:pic>
      <p:pic>
        <p:nvPicPr>
          <p:cNvPr id="297" name="" descr=""/>
          <p:cNvPicPr/>
          <p:nvPr/>
        </p:nvPicPr>
        <p:blipFill>
          <a:blip r:embed="rId2"/>
          <a:stretch/>
        </p:blipFill>
        <p:spPr>
          <a:xfrm>
            <a:off x="2568600" y="1794600"/>
            <a:ext cx="2189880" cy="1516680"/>
          </a:xfrm>
          <a:prstGeom prst="rect">
            <a:avLst/>
          </a:prstGeom>
          <a:ln>
            <a:noFill/>
          </a:ln>
        </p:spPr>
      </p:pic>
      <p:pic>
        <p:nvPicPr>
          <p:cNvPr id="298" name="" descr=""/>
          <p:cNvPicPr/>
          <p:nvPr/>
        </p:nvPicPr>
        <p:blipFill>
          <a:blip r:embed="rId3"/>
          <a:stretch/>
        </p:blipFill>
        <p:spPr>
          <a:xfrm>
            <a:off x="1806120" y="4715640"/>
            <a:ext cx="2121120" cy="1449360"/>
          </a:xfrm>
          <a:prstGeom prst="rect">
            <a:avLst/>
          </a:prstGeom>
          <a:ln>
            <a:noFill/>
          </a:ln>
        </p:spPr>
      </p:pic>
      <p:pic>
        <p:nvPicPr>
          <p:cNvPr id="299" name="" descr=""/>
          <p:cNvPicPr/>
          <p:nvPr/>
        </p:nvPicPr>
        <p:blipFill>
          <a:blip r:embed="rId4"/>
          <a:stretch/>
        </p:blipFill>
        <p:spPr>
          <a:xfrm>
            <a:off x="6374880" y="4751640"/>
            <a:ext cx="2121120" cy="1449360"/>
          </a:xfrm>
          <a:prstGeom prst="rect">
            <a:avLst/>
          </a:prstGeom>
          <a:ln>
            <a:noFill/>
          </a:ln>
        </p:spPr>
      </p:pic>
      <p:pic>
        <p:nvPicPr>
          <p:cNvPr id="300" name="" descr=""/>
          <p:cNvPicPr/>
          <p:nvPr/>
        </p:nvPicPr>
        <p:blipFill>
          <a:blip r:embed="rId5"/>
          <a:stretch/>
        </p:blipFill>
        <p:spPr>
          <a:xfrm>
            <a:off x="4716720" y="6695640"/>
            <a:ext cx="467640" cy="467640"/>
          </a:xfrm>
          <a:prstGeom prst="rect">
            <a:avLst/>
          </a:prstGeom>
          <a:ln>
            <a:noFill/>
          </a:ln>
        </p:spPr>
      </p:pic>
      <p:sp>
        <p:nvSpPr>
          <p:cNvPr id="301" name="CustomShape 3"/>
          <p:cNvSpPr/>
          <p:nvPr/>
        </p:nvSpPr>
        <p:spPr>
          <a:xfrm>
            <a:off x="3168360" y="6839640"/>
            <a:ext cx="1324800" cy="431280"/>
          </a:xfrm>
          <a:prstGeom prst="rect">
            <a:avLst/>
          </a:prstGeom>
          <a:noFill/>
          <a:ln>
            <a:noFill/>
          </a:ln>
        </p:spPr>
        <p:style>
          <a:lnRef idx="0"/>
          <a:fillRef idx="0"/>
          <a:effectRef idx="0"/>
          <a:fontRef idx="minor"/>
        </p:style>
        <p:txBody>
          <a:bodyPr lIns="90000" rIns="90000" tIns="45000" bIns="45000"/>
          <a:p>
            <a:pPr algn="ctr">
              <a:lnSpc>
                <a:spcPct val="100000"/>
              </a:lnSpc>
            </a:pPr>
            <a:r>
              <a:rPr b="0" lang="en-IN" sz="1200" spc="-1" strike="noStrike">
                <a:solidFill>
                  <a:srgbClr val="610506"/>
                </a:solidFill>
                <a:latin typeface="Arial"/>
              </a:rPr>
              <a:t>Temperature</a:t>
            </a:r>
            <a:endParaRPr b="0" lang="en-IN" sz="1200" spc="-1" strike="noStrike">
              <a:solidFill>
                <a:srgbClr val="610506"/>
              </a:solidFill>
              <a:latin typeface="Arial"/>
            </a:endParaRPr>
          </a:p>
          <a:p>
            <a:pPr algn="ctr">
              <a:lnSpc>
                <a:spcPct val="100000"/>
              </a:lnSpc>
            </a:pPr>
            <a:r>
              <a:rPr b="0" lang="en-IN" sz="1200" spc="-1" strike="noStrike">
                <a:solidFill>
                  <a:srgbClr val="610506"/>
                </a:solidFill>
                <a:latin typeface="Arial"/>
              </a:rPr>
              <a:t>Sensor</a:t>
            </a:r>
            <a:endParaRPr b="0" lang="en-IN" sz="1200" spc="-1" strike="noStrike">
              <a:solidFill>
                <a:srgbClr val="610506"/>
              </a:solidFill>
              <a:latin typeface="Arial"/>
            </a:endParaRPr>
          </a:p>
        </p:txBody>
      </p:sp>
      <p:sp>
        <p:nvSpPr>
          <p:cNvPr id="302" name="CustomShape 4"/>
          <p:cNvSpPr/>
          <p:nvPr/>
        </p:nvSpPr>
        <p:spPr>
          <a:xfrm>
            <a:off x="6156360" y="6803640"/>
            <a:ext cx="972000" cy="431280"/>
          </a:xfrm>
          <a:prstGeom prst="rect">
            <a:avLst/>
          </a:prstGeom>
          <a:noFill/>
          <a:ln>
            <a:noFill/>
          </a:ln>
        </p:spPr>
        <p:style>
          <a:lnRef idx="0"/>
          <a:fillRef idx="0"/>
          <a:effectRef idx="0"/>
          <a:fontRef idx="minor"/>
        </p:style>
        <p:txBody>
          <a:bodyPr lIns="90000" rIns="90000" tIns="45000" bIns="45000"/>
          <a:p>
            <a:pPr algn="ctr">
              <a:lnSpc>
                <a:spcPct val="100000"/>
              </a:lnSpc>
            </a:pPr>
            <a:r>
              <a:rPr b="0" lang="en-IN" sz="1200" spc="-1" strike="noStrike">
                <a:solidFill>
                  <a:srgbClr val="610506"/>
                </a:solidFill>
                <a:latin typeface="Arial"/>
              </a:rPr>
              <a:t>Humidity</a:t>
            </a:r>
            <a:endParaRPr b="0" lang="en-IN" sz="1200" spc="-1" strike="noStrike">
              <a:solidFill>
                <a:srgbClr val="610506"/>
              </a:solidFill>
              <a:latin typeface="Arial"/>
            </a:endParaRPr>
          </a:p>
          <a:p>
            <a:pPr algn="ctr">
              <a:lnSpc>
                <a:spcPct val="100000"/>
              </a:lnSpc>
            </a:pPr>
            <a:r>
              <a:rPr b="0" lang="en-IN" sz="1200" spc="-1" strike="noStrike">
                <a:solidFill>
                  <a:srgbClr val="610506"/>
                </a:solidFill>
                <a:latin typeface="Arial"/>
              </a:rPr>
              <a:t>Sensor</a:t>
            </a:r>
            <a:endParaRPr b="0" lang="en-IN" sz="1200" spc="-1" strike="noStrike">
              <a:solidFill>
                <a:srgbClr val="610506"/>
              </a:solidFill>
              <a:latin typeface="Arial"/>
            </a:endParaRPr>
          </a:p>
        </p:txBody>
      </p:sp>
      <p:pic>
        <p:nvPicPr>
          <p:cNvPr id="303" name="" descr=""/>
          <p:cNvPicPr/>
          <p:nvPr/>
        </p:nvPicPr>
        <p:blipFill>
          <a:blip r:embed="rId6"/>
          <a:stretch/>
        </p:blipFill>
        <p:spPr>
          <a:xfrm>
            <a:off x="4626720" y="3995640"/>
            <a:ext cx="845280" cy="578880"/>
          </a:xfrm>
          <a:prstGeom prst="rect">
            <a:avLst/>
          </a:prstGeom>
          <a:ln>
            <a:noFill/>
          </a:ln>
        </p:spPr>
      </p:pic>
      <p:pic>
        <p:nvPicPr>
          <p:cNvPr id="304" name="" descr=""/>
          <p:cNvPicPr/>
          <p:nvPr/>
        </p:nvPicPr>
        <p:blipFill>
          <a:blip r:embed="rId7"/>
          <a:stretch/>
        </p:blipFill>
        <p:spPr>
          <a:xfrm>
            <a:off x="6814800" y="6283440"/>
            <a:ext cx="637200" cy="622800"/>
          </a:xfrm>
          <a:prstGeom prst="rect">
            <a:avLst/>
          </a:prstGeom>
          <a:ln>
            <a:noFill/>
          </a:ln>
        </p:spPr>
      </p:pic>
    </p:spTree>
  </p:cSld>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05" name="Content Placeholder 5" descr=""/>
          <p:cNvPicPr/>
          <p:nvPr/>
        </p:nvPicPr>
        <p:blipFill>
          <a:blip r:embed="rId1"/>
          <a:stretch/>
        </p:blipFill>
        <p:spPr>
          <a:xfrm>
            <a:off x="594720" y="842760"/>
            <a:ext cx="4725000" cy="1690200"/>
          </a:xfrm>
          <a:prstGeom prst="rect">
            <a:avLst/>
          </a:prstGeom>
          <a:ln>
            <a:noFill/>
          </a:ln>
        </p:spPr>
      </p:pic>
      <p:sp>
        <p:nvSpPr>
          <p:cNvPr id="306" name="TextShape 1"/>
          <p:cNvSpPr txBox="1"/>
          <p:nvPr/>
        </p:nvSpPr>
        <p:spPr>
          <a:xfrm>
            <a:off x="3443760" y="7006680"/>
            <a:ext cx="3191760" cy="402120"/>
          </a:xfrm>
          <a:prstGeom prst="rect">
            <a:avLst/>
          </a:prstGeom>
          <a:noFill/>
          <a:ln>
            <a:noFill/>
          </a:ln>
        </p:spPr>
        <p:txBody>
          <a:bodyPr anchor="ctr"/>
          <a:p>
            <a:pPr algn="ctr">
              <a:lnSpc>
                <a:spcPct val="100000"/>
              </a:lnSpc>
            </a:pPr>
            <a:r>
              <a:rPr b="0" lang="en-IN" sz="1200" spc="-1" strike="noStrike">
                <a:solidFill>
                  <a:srgbClr val="8b8b8b"/>
                </a:solidFill>
                <a:latin typeface="Calibri"/>
              </a:rPr>
              <a:t>CDAC Copyright © 2017 </a:t>
            </a:r>
            <a:endParaRPr b="0" lang="en-IN" sz="1200" spc="-1" strike="noStrike">
              <a:latin typeface="Times New Roman"/>
            </a:endParaRPr>
          </a:p>
        </p:txBody>
      </p:sp>
      <p:pic>
        <p:nvPicPr>
          <p:cNvPr id="307" name="Picture 7" descr=""/>
          <p:cNvPicPr/>
          <p:nvPr/>
        </p:nvPicPr>
        <p:blipFill>
          <a:blip r:embed="rId2"/>
          <a:stretch/>
        </p:blipFill>
        <p:spPr>
          <a:xfrm>
            <a:off x="5278320" y="3779640"/>
            <a:ext cx="4398480" cy="2916000"/>
          </a:xfrm>
          <a:prstGeom prst="rect">
            <a:avLst/>
          </a:prstGeom>
          <a:ln>
            <a:noFill/>
          </a:ln>
        </p:spPr>
      </p:pic>
      <p:sp>
        <p:nvSpPr>
          <p:cNvPr id="308" name="CustomShape 2"/>
          <p:cNvSpPr/>
          <p:nvPr/>
        </p:nvSpPr>
        <p:spPr>
          <a:xfrm>
            <a:off x="1131840" y="6002280"/>
            <a:ext cx="2480760" cy="63900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800" spc="-1" strike="noStrike" u="sng">
                <a:solidFill>
                  <a:srgbClr val="0000ff"/>
                </a:solidFill>
                <a:uFillTx/>
                <a:latin typeface="Calibri"/>
                <a:hlinkClick r:id="rId3"/>
              </a:rPr>
              <a:t>sureshv@cdac.in</a:t>
            </a:r>
            <a:endParaRPr b="0" lang="en-IN" sz="1800" spc="-1" strike="noStrike">
              <a:latin typeface="Arial"/>
            </a:endParaRPr>
          </a:p>
          <a:p>
            <a:pPr>
              <a:lnSpc>
                <a:spcPct val="100000"/>
              </a:lnSpc>
            </a:pPr>
            <a:r>
              <a:rPr b="0" lang="en-IN" sz="1800" spc="-1" strike="noStrike" u="sng">
                <a:solidFill>
                  <a:srgbClr val="0000ff"/>
                </a:solidFill>
                <a:uFillTx/>
                <a:latin typeface="Calibri"/>
                <a:hlinkClick r:id="rId4"/>
              </a:rPr>
              <a:t>suresh.visha@gmail.com</a:t>
            </a:r>
            <a:endParaRPr b="0" lang="en-IN" sz="1800" spc="-1" strike="noStrike">
              <a:latin typeface="Arial"/>
            </a:endParaRPr>
          </a:p>
        </p:txBody>
      </p:sp>
      <p:sp>
        <p:nvSpPr>
          <p:cNvPr id="309" name="TextShape 3"/>
          <p:cNvSpPr txBox="1"/>
          <p:nvPr/>
        </p:nvSpPr>
        <p:spPr>
          <a:xfrm>
            <a:off x="7224120" y="7006680"/>
            <a:ext cx="2351880" cy="402120"/>
          </a:xfrm>
          <a:prstGeom prst="rect">
            <a:avLst/>
          </a:prstGeom>
          <a:noFill/>
          <a:ln>
            <a:noFill/>
          </a:ln>
        </p:spPr>
        <p:txBody>
          <a:bodyPr anchor="ctr"/>
          <a:p>
            <a:pPr algn="r">
              <a:lnSpc>
                <a:spcPct val="100000"/>
              </a:lnSpc>
            </a:pPr>
            <a:fld id="{2A90AD9C-432A-4920-8115-2B5B0217CBE4}" type="slidenum">
              <a:rPr b="0" lang="en-IN" sz="1200" spc="-1" strike="noStrike">
                <a:solidFill>
                  <a:srgbClr val="8b8b8b"/>
                </a:solidFill>
                <a:latin typeface="Calibri"/>
              </a:rPr>
              <a:t>&lt;number&gt;</a:t>
            </a:fld>
            <a:endParaRPr b="0" lang="en-IN" sz="1200" spc="-1" strike="noStrike">
              <a:latin typeface="Times New Roman"/>
            </a:endParaRPr>
          </a:p>
        </p:txBody>
      </p:sp>
    </p:spTree>
  </p:cSld>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9" name="TextShape 1"/>
          <p:cNvSpPr txBox="1"/>
          <p:nvPr/>
        </p:nvSpPr>
        <p:spPr>
          <a:xfrm>
            <a:off x="504000" y="301320"/>
            <a:ext cx="9072000" cy="1261800"/>
          </a:xfrm>
          <a:prstGeom prst="rect">
            <a:avLst/>
          </a:prstGeom>
          <a:noFill/>
          <a:ln>
            <a:noFill/>
          </a:ln>
        </p:spPr>
        <p:txBody>
          <a:bodyPr lIns="0" rIns="0" tIns="0" bIns="0" anchor="ctr"/>
          <a:p>
            <a:pPr algn="ctr"/>
            <a:r>
              <a:rPr b="0" lang="en-IN" sz="4400" spc="-1" strike="noStrike">
                <a:latin typeface="Arial"/>
              </a:rPr>
              <a:t>Make in India</a:t>
            </a:r>
            <a:endParaRPr b="0" lang="en-IN" sz="4400" spc="-1" strike="noStrike">
              <a:latin typeface="Arial"/>
            </a:endParaRPr>
          </a:p>
        </p:txBody>
      </p:sp>
      <p:sp>
        <p:nvSpPr>
          <p:cNvPr id="200" name="TextShape 2"/>
          <p:cNvSpPr txBox="1"/>
          <p:nvPr/>
        </p:nvSpPr>
        <p:spPr>
          <a:xfrm>
            <a:off x="504000" y="1768680"/>
            <a:ext cx="4426920" cy="543132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IN" sz="2000" spc="-1" strike="noStrike">
                <a:latin typeface="Arial"/>
              </a:rPr>
              <a:t>Make in India - a type of Swadeshi movement covering 25 sectors of economy</a:t>
            </a:r>
            <a:endParaRPr b="0" lang="en-IN" sz="2000" spc="-1" strike="noStrike">
              <a:latin typeface="Arial"/>
            </a:endParaRPr>
          </a:p>
          <a:p>
            <a:pPr marL="432000" indent="-324000">
              <a:spcBef>
                <a:spcPts val="1417"/>
              </a:spcBef>
              <a:buClr>
                <a:srgbClr val="000000"/>
              </a:buClr>
              <a:buSzPct val="45000"/>
              <a:buFont typeface="Wingdings" charset="2"/>
              <a:buChar char=""/>
            </a:pPr>
            <a:r>
              <a:rPr b="0" lang="en-IN" sz="2000" spc="-1" strike="noStrike">
                <a:latin typeface="Arial"/>
              </a:rPr>
              <a:t>Launched by the GoI in 2014 to encourage companies to manufacture their products in India. </a:t>
            </a:r>
            <a:endParaRPr b="0" lang="en-IN" sz="2000" spc="-1" strike="noStrike">
              <a:latin typeface="Arial"/>
            </a:endParaRPr>
          </a:p>
          <a:p>
            <a:pPr marL="432000" indent="-324000">
              <a:spcBef>
                <a:spcPts val="1417"/>
              </a:spcBef>
              <a:buClr>
                <a:srgbClr val="000000"/>
              </a:buClr>
              <a:buSzPct val="45000"/>
              <a:buFont typeface="Wingdings" charset="2"/>
              <a:buChar char=""/>
            </a:pPr>
            <a:r>
              <a:rPr b="0" lang="en-IN" sz="2000" spc="-1" strike="noStrike">
                <a:latin typeface="Arial"/>
              </a:rPr>
              <a:t>Post launch, India received USD 260 billion worth of investment commitments</a:t>
            </a:r>
            <a:endParaRPr b="0" lang="en-IN" sz="2000" spc="-1" strike="noStrike">
              <a:latin typeface="Arial"/>
            </a:endParaRPr>
          </a:p>
          <a:p>
            <a:pPr marL="432000" indent="-324000">
              <a:spcBef>
                <a:spcPts val="1417"/>
              </a:spcBef>
              <a:buClr>
                <a:srgbClr val="000000"/>
              </a:buClr>
              <a:buSzPct val="45000"/>
              <a:buFont typeface="Wingdings" charset="2"/>
              <a:buChar char=""/>
            </a:pPr>
            <a:r>
              <a:rPr b="0" lang="en-IN" sz="2000" spc="-1" strike="noStrike">
                <a:latin typeface="Arial"/>
              </a:rPr>
              <a:t>India emerged as the top destination globally in 2015 for foreign direct investment (FDI), surpassing the USA and China.</a:t>
            </a:r>
            <a:endParaRPr b="0" lang="en-IN" sz="2000" spc="-1" strike="noStrike">
              <a:latin typeface="Arial"/>
            </a:endParaRPr>
          </a:p>
          <a:p>
            <a:pPr marL="432000" indent="-324000">
              <a:spcBef>
                <a:spcPts val="1417"/>
              </a:spcBef>
              <a:buClr>
                <a:srgbClr val="000000"/>
              </a:buClr>
              <a:buSzPct val="45000"/>
              <a:buFont typeface="Wingdings" charset="2"/>
              <a:buChar char=""/>
            </a:pPr>
            <a:r>
              <a:rPr b="0" lang="en-IN" sz="2000" spc="-1" strike="noStrike">
                <a:latin typeface="Arial"/>
              </a:rPr>
              <a:t>Indian states launched their own Make in India initiatives, such as </a:t>
            </a:r>
            <a:r>
              <a:rPr b="0" lang="en-IN" sz="2000" spc="-1" strike="noStrike">
                <a:solidFill>
                  <a:srgbClr val="610506"/>
                </a:solidFill>
                <a:latin typeface="Arial"/>
              </a:rPr>
              <a:t>Vibrant Gujarat</a:t>
            </a:r>
            <a:r>
              <a:rPr b="0" lang="en-IN" sz="2000" spc="-1" strike="noStrike">
                <a:latin typeface="Arial"/>
              </a:rPr>
              <a:t>, "</a:t>
            </a:r>
            <a:r>
              <a:rPr b="0" lang="en-IN" sz="2000" spc="-1" strike="noStrike">
                <a:solidFill>
                  <a:srgbClr val="00381f"/>
                </a:solidFill>
                <a:latin typeface="Arial"/>
              </a:rPr>
              <a:t>Make in Haryana</a:t>
            </a:r>
            <a:r>
              <a:rPr b="0" lang="en-IN" sz="2000" spc="-1" strike="noStrike">
                <a:latin typeface="Arial"/>
              </a:rPr>
              <a:t>" and "</a:t>
            </a:r>
            <a:r>
              <a:rPr b="0" lang="en-IN" sz="2000" spc="-1" strike="noStrike">
                <a:solidFill>
                  <a:srgbClr val="0d1f63"/>
                </a:solidFill>
                <a:latin typeface="Arial"/>
              </a:rPr>
              <a:t>Make in Maharashtra</a:t>
            </a:r>
            <a:r>
              <a:rPr b="0" lang="en-IN" sz="2000" spc="-1" strike="noStrike">
                <a:latin typeface="Arial"/>
              </a:rPr>
              <a:t>"</a:t>
            </a:r>
            <a:endParaRPr b="0" lang="en-IN" sz="2000" spc="-1" strike="noStrike">
              <a:latin typeface="Arial"/>
            </a:endParaRPr>
          </a:p>
        </p:txBody>
      </p:sp>
      <p:pic>
        <p:nvPicPr>
          <p:cNvPr id="201" name="" descr=""/>
          <p:cNvPicPr/>
          <p:nvPr/>
        </p:nvPicPr>
        <p:blipFill>
          <a:blip r:embed="rId1"/>
          <a:stretch/>
        </p:blipFill>
        <p:spPr>
          <a:xfrm>
            <a:off x="5544000" y="2521800"/>
            <a:ext cx="3458520" cy="1582200"/>
          </a:xfrm>
          <a:prstGeom prst="rect">
            <a:avLst/>
          </a:prstGeom>
          <a:ln>
            <a:noFill/>
          </a:ln>
        </p:spPr>
      </p:pic>
      <p:pic>
        <p:nvPicPr>
          <p:cNvPr id="202" name="" descr=""/>
          <p:cNvPicPr/>
          <p:nvPr/>
        </p:nvPicPr>
        <p:blipFill>
          <a:blip r:embed="rId2"/>
          <a:stretch/>
        </p:blipFill>
        <p:spPr>
          <a:xfrm>
            <a:off x="5544000" y="4104000"/>
            <a:ext cx="3456000" cy="2588400"/>
          </a:xfrm>
          <a:prstGeom prst="rect">
            <a:avLst/>
          </a:prstGeom>
          <a:ln>
            <a:noFill/>
          </a:ln>
        </p:spPr>
      </p:pic>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3"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Global Initiatives</a:t>
            </a:r>
            <a:endParaRPr b="0" lang="en-IN" sz="4400" spc="-1" strike="noStrike">
              <a:latin typeface="Arial"/>
            </a:endParaRPr>
          </a:p>
        </p:txBody>
      </p:sp>
      <p:sp>
        <p:nvSpPr>
          <p:cNvPr id="204" name="CustomShape 2"/>
          <p:cNvSpPr/>
          <p:nvPr/>
        </p:nvSpPr>
        <p:spPr>
          <a:xfrm>
            <a:off x="993600" y="1769040"/>
            <a:ext cx="8091360" cy="2687760"/>
          </a:xfrm>
          <a:prstGeom prst="rect">
            <a:avLst/>
          </a:prstGeom>
          <a:noFill/>
          <a:ln>
            <a:noFill/>
          </a:ln>
        </p:spPr>
        <p:style>
          <a:lnRef idx="0"/>
          <a:fillRef idx="0"/>
          <a:effectRef idx="0"/>
          <a:fontRef idx="minor"/>
        </p:style>
        <p:txBody>
          <a:bodyPr wrap="none" lIns="0" rIns="0" tIns="0" bIns="0"/>
          <a:p>
            <a:pPr marL="432000" indent="-323280">
              <a:spcBef>
                <a:spcPts val="1417"/>
              </a:spcBef>
              <a:buClr>
                <a:srgbClr val="000000"/>
              </a:buClr>
              <a:buSzPct val="45000"/>
              <a:buFont typeface="Wingdings" charset="2"/>
              <a:buChar char=""/>
            </a:pPr>
            <a:r>
              <a:rPr b="0" lang="en-IN" sz="2800" spc="-1" strike="noStrike">
                <a:solidFill>
                  <a:srgbClr val="000000"/>
                </a:solidFill>
                <a:latin typeface="Times New Roman"/>
              </a:rPr>
              <a:t>Industrial Internet Consortium (IIC) – Americas</a:t>
            </a:r>
            <a:endParaRPr b="0" lang="en-IN" sz="2800" spc="-1" strike="noStrike">
              <a:solidFill>
                <a:srgbClr val="000000"/>
              </a:solidFill>
              <a:latin typeface="Times New Roman"/>
              <a:ea typeface="SimSun;SimSun"/>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rPr>
              <a:t>Industry (Industrie) 4.0 – Germany</a:t>
            </a:r>
            <a:endParaRPr b="0" lang="en-IN" sz="2800" spc="-1" strike="noStrike">
              <a:solidFill>
                <a:srgbClr val="000000"/>
              </a:solidFill>
              <a:latin typeface="Times New Roman"/>
              <a:ea typeface="SimSun;SimSun"/>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rPr>
              <a:t>Manufacturing Industry Innovation (MII) 3.0 – Korea</a:t>
            </a:r>
            <a:endParaRPr b="0" lang="en-IN" sz="2800" spc="-1" strike="noStrike">
              <a:solidFill>
                <a:srgbClr val="000000"/>
              </a:solidFill>
              <a:latin typeface="Times New Roman"/>
              <a:ea typeface="SimSun;SimSun"/>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rPr>
              <a:t>Made in China 2025 program – China</a:t>
            </a:r>
            <a:endParaRPr b="0" lang="en-IN" sz="2800" spc="-1" strike="noStrike">
              <a:solidFill>
                <a:srgbClr val="000000"/>
              </a:solidFill>
              <a:latin typeface="Times New Roman"/>
              <a:ea typeface="SimSun;SimSun"/>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rPr>
              <a:t>E-Factory Alliance - Japan</a:t>
            </a:r>
            <a:endParaRPr b="0" lang="en-IN" sz="2800" spc="-1" strike="noStrike">
              <a:solidFill>
                <a:srgbClr val="000000"/>
              </a:solidFill>
              <a:latin typeface="Times New Roman"/>
              <a:ea typeface="SimSun;SimSun"/>
            </a:endParaRPr>
          </a:p>
        </p:txBody>
      </p:sp>
      <p:pic>
        <p:nvPicPr>
          <p:cNvPr id="205" name="Picture 2" descr=""/>
          <p:cNvPicPr/>
          <p:nvPr/>
        </p:nvPicPr>
        <p:blipFill>
          <a:blip r:embed="rId1"/>
          <a:stretch/>
        </p:blipFill>
        <p:spPr>
          <a:xfrm>
            <a:off x="8352000" y="1656000"/>
            <a:ext cx="1263960" cy="586440"/>
          </a:xfrm>
          <a:prstGeom prst="rect">
            <a:avLst/>
          </a:prstGeom>
          <a:ln>
            <a:noFill/>
          </a:ln>
        </p:spPr>
      </p:pic>
      <p:pic>
        <p:nvPicPr>
          <p:cNvPr id="206" name="Picture 4" descr=""/>
          <p:cNvPicPr/>
          <p:nvPr/>
        </p:nvPicPr>
        <p:blipFill>
          <a:blip r:embed="rId2"/>
          <a:stretch/>
        </p:blipFill>
        <p:spPr>
          <a:xfrm>
            <a:off x="6480000" y="2443680"/>
            <a:ext cx="833040" cy="436320"/>
          </a:xfrm>
          <a:prstGeom prst="rect">
            <a:avLst/>
          </a:prstGeom>
          <a:ln>
            <a:noFill/>
          </a:ln>
        </p:spPr>
      </p:pic>
      <p:pic>
        <p:nvPicPr>
          <p:cNvPr id="207" name="Picture 7" descr=""/>
          <p:cNvPicPr/>
          <p:nvPr/>
        </p:nvPicPr>
        <p:blipFill>
          <a:blip r:embed="rId3"/>
          <a:stretch/>
        </p:blipFill>
        <p:spPr>
          <a:xfrm>
            <a:off x="4176000" y="4392000"/>
            <a:ext cx="1368000" cy="683640"/>
          </a:xfrm>
          <a:prstGeom prst="rect">
            <a:avLst/>
          </a:prstGeom>
          <a:ln>
            <a:noFill/>
          </a:ln>
        </p:spPr>
      </p:pic>
      <p:pic>
        <p:nvPicPr>
          <p:cNvPr id="208" name="Picture 9" descr=""/>
          <p:cNvPicPr/>
          <p:nvPr/>
        </p:nvPicPr>
        <p:blipFill>
          <a:blip r:embed="rId4"/>
          <a:stretch/>
        </p:blipFill>
        <p:spPr>
          <a:xfrm>
            <a:off x="6912000" y="3589200"/>
            <a:ext cx="1008000" cy="577440"/>
          </a:xfrm>
          <a:prstGeom prst="rect">
            <a:avLst/>
          </a:prstGeom>
          <a:ln>
            <a:noFill/>
          </a:ln>
        </p:spPr>
      </p:pic>
      <p:sp>
        <p:nvSpPr>
          <p:cNvPr id="209" name="TextShape 3"/>
          <p:cNvSpPr txBox="1"/>
          <p:nvPr/>
        </p:nvSpPr>
        <p:spPr>
          <a:xfrm>
            <a:off x="1224000" y="5715720"/>
            <a:ext cx="7560000" cy="764280"/>
          </a:xfrm>
          <a:prstGeom prst="rect">
            <a:avLst/>
          </a:prstGeom>
          <a:noFill/>
          <a:ln>
            <a:noFill/>
          </a:ln>
        </p:spPr>
        <p:txBody>
          <a:bodyPr lIns="90000" rIns="90000" tIns="45000" bIns="45000"/>
          <a:p>
            <a:r>
              <a:rPr b="1" lang="en-IN" sz="2400" spc="-1" strike="noStrike">
                <a:solidFill>
                  <a:srgbClr val="610506"/>
                </a:solidFill>
                <a:latin typeface="Times New Roman"/>
                <a:ea typeface="SimSun;SimSun"/>
              </a:rPr>
              <a:t>OPC UA is viewed as the promising standard in all these Industrial initiatives</a:t>
            </a:r>
            <a:endParaRPr b="1" lang="en-IN" sz="2400" spc="-1" strike="noStrike">
              <a:solidFill>
                <a:srgbClr val="610506"/>
              </a:solidFill>
              <a:latin typeface="Arial"/>
            </a:endParaRPr>
          </a:p>
        </p:txBody>
      </p:sp>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0" name="TextShape 1"/>
          <p:cNvSpPr txBox="1"/>
          <p:nvPr/>
        </p:nvSpPr>
        <p:spPr>
          <a:xfrm>
            <a:off x="504000" y="301320"/>
            <a:ext cx="9072000" cy="1261800"/>
          </a:xfrm>
          <a:prstGeom prst="rect">
            <a:avLst/>
          </a:prstGeom>
          <a:noFill/>
          <a:ln>
            <a:noFill/>
          </a:ln>
        </p:spPr>
        <p:txBody>
          <a:bodyPr lIns="0" rIns="0" tIns="0" bIns="0" anchor="ctr"/>
          <a:p>
            <a:pPr algn="ctr"/>
            <a:r>
              <a:rPr b="0" lang="en-IN" sz="4000" spc="-1" strike="noStrike">
                <a:latin typeface="Arial"/>
              </a:rPr>
              <a:t>Insdutry 4.0 - Basic Requirement</a:t>
            </a:r>
            <a:endParaRPr b="0" lang="en-IN" sz="4000" spc="-1" strike="noStrike">
              <a:latin typeface="Arial"/>
            </a:endParaRPr>
          </a:p>
        </p:txBody>
      </p:sp>
      <p:sp>
        <p:nvSpPr>
          <p:cNvPr id="211" name="TextShape 2"/>
          <p:cNvSpPr txBox="1"/>
          <p:nvPr/>
        </p:nvSpPr>
        <p:spPr>
          <a:xfrm>
            <a:off x="504000" y="1768680"/>
            <a:ext cx="9072000" cy="438408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Sufficient Internet connection</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Is there enough bandwidth available for the exchange of large amounts of data over the internet? This is necessary for evaluating all operational data for planned maintenance that significantly increases the availability of machines.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Digitally-controlled machines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Are the machines consistently controlled with a PLC or NC and can the processes be changed flexibly using software settings?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Check Box</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Machine-to-Machine Communication</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Are the machines able to exchange data with other machines within the production? Do they have common interfaces and protocols for this purpose?</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Check Box</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Connection to the company IT</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Are the machines and systems connected with the company’s IT and do IT systems manage the production planning and control?</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Check Box</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Future-proof investments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Can your machines be connected? Indicators for this are real-time ethernet interfaces and standards across manufacturers for the exchange of data with other machines and the company’s IT platform.</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Check Box</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Qualification programs for associates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Are the associates prepared and qualified for the digitalization? Are you equipped to communicate and support your associates during this change process?</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Check Box</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Consideration of the entire value chain</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Are the various steps and functions of the entire value creation – from the order to logistics and the coordination of suppliers, from production all the way to distribution and later services – systematically linked to your value stream?</a:t>
            </a:r>
            <a:endParaRPr b="0" lang="en-IN" sz="3200" spc="-1" strike="noStrike">
              <a:latin typeface="Arial"/>
            </a:endParaRPr>
          </a:p>
        </p:txBody>
      </p:sp>
      <p:pic>
        <p:nvPicPr>
          <p:cNvPr id="212" name="" descr=""/>
          <p:cNvPicPr/>
          <p:nvPr/>
        </p:nvPicPr>
        <p:blipFill>
          <a:blip r:embed="rId1"/>
          <a:stretch/>
        </p:blipFill>
        <p:spPr>
          <a:xfrm>
            <a:off x="6547680" y="6152760"/>
            <a:ext cx="2956320" cy="517680"/>
          </a:xfrm>
          <a:prstGeom prst="rect">
            <a:avLst/>
          </a:prstGeom>
          <a:ln>
            <a:noFill/>
          </a:ln>
        </p:spPr>
      </p:pic>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latin typeface="Arial"/>
                <a:ea typeface="DejaVu Sans"/>
              </a:rPr>
              <a:t>Insdutry 4.0 - Basic Requirements</a:t>
            </a:r>
            <a:endParaRPr b="0" lang="en-IN" sz="4000" spc="-1" strike="noStrike">
              <a:latin typeface="Arial"/>
            </a:endParaRPr>
          </a:p>
        </p:txBody>
      </p:sp>
      <p:sp>
        <p:nvSpPr>
          <p:cNvPr id="214"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Sufficient Internet connection</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Digitally-controlled machines</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M2M Communication (data exchange within production with common interface/protocol)</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Connection to the company IT (machines/system/production planning &amp; control)</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Consideration of the entire value chain</a:t>
            </a:r>
            <a:endParaRPr b="0" lang="en-IN" sz="2800" spc="-1" strike="noStrike">
              <a:latin typeface="Arial"/>
            </a:endParaRPr>
          </a:p>
        </p:txBody>
      </p:sp>
      <p:sp>
        <p:nvSpPr>
          <p:cNvPr id="215" name="TextShape 3"/>
          <p:cNvSpPr txBox="1"/>
          <p:nvPr/>
        </p:nvSpPr>
        <p:spPr>
          <a:xfrm>
            <a:off x="792000" y="6152760"/>
            <a:ext cx="1789920" cy="238320"/>
          </a:xfrm>
          <a:prstGeom prst="rect">
            <a:avLst/>
          </a:prstGeom>
          <a:noFill/>
          <a:ln>
            <a:noFill/>
          </a:ln>
        </p:spPr>
        <p:txBody>
          <a:bodyPr lIns="90000" rIns="90000" tIns="45000" bIns="45000"/>
          <a:p>
            <a:r>
              <a:rPr b="0" lang="en-IN" sz="1050" spc="-1" strike="noStrike">
                <a:latin typeface="Arial"/>
              </a:rPr>
              <a:t>source:rexroth bosch group</a:t>
            </a:r>
            <a:endParaRPr b="0" lang="en-IN" sz="1050" spc="-1" strike="noStrike">
              <a:latin typeface="Arial"/>
            </a:endParaRPr>
          </a:p>
        </p:txBody>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6"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Terms</a:t>
            </a:r>
            <a:endParaRPr b="0" lang="en-IN" sz="4400" spc="-1" strike="noStrike">
              <a:latin typeface="Arial"/>
            </a:endParaRPr>
          </a:p>
        </p:txBody>
      </p:sp>
      <p:sp>
        <p:nvSpPr>
          <p:cNvPr id="217"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HMI – Human Machine Interface is the window to understand the happenings in details</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Shop floor - The part of a workshop or factory where the actual production is carried out</a:t>
            </a:r>
            <a:endParaRPr b="0" lang="en-IN" sz="2800" spc="-1" strike="noStrike">
              <a:latin typeface="Arial"/>
            </a:endParaRPr>
          </a:p>
          <a:p>
            <a:pPr>
              <a:lnSpc>
                <a:spcPct val="100000"/>
              </a:lnSpc>
              <a:spcBef>
                <a:spcPts val="1417"/>
              </a:spcBef>
            </a:pPr>
            <a:endParaRPr b="0" lang="en-IN" sz="2800" spc="-1" strike="noStrike">
              <a:latin typeface="Arial"/>
            </a:endParaRPr>
          </a:p>
        </p:txBody>
      </p:sp>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8"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Problem Statement</a:t>
            </a:r>
            <a:endParaRPr b="0" lang="en-IN" sz="4400" spc="-1" strike="noStrike">
              <a:latin typeface="Arial"/>
            </a:endParaRPr>
          </a:p>
        </p:txBody>
      </p:sp>
      <p:sp>
        <p:nvSpPr>
          <p:cNvPr id="219"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The supervisors / production managers and the senior management are interested in knowing what is going-on at the shop floor</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To know the ground reality, relevant data needs to be tapped from appropriate sources</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The sources includes both details from the factory machinery and work force monitoring</a:t>
            </a:r>
            <a:endParaRPr b="0" lang="en-IN" sz="2800" spc="-1" strike="noStrike">
              <a:latin typeface="Arial"/>
            </a:endParaRPr>
          </a:p>
          <a:p>
            <a:pPr>
              <a:lnSpc>
                <a:spcPct val="100000"/>
              </a:lnSpc>
              <a:spcBef>
                <a:spcPts val="1417"/>
              </a:spcBef>
            </a:pPr>
            <a:endParaRPr b="0" lang="en-IN" sz="2800" spc="-1" strike="noStrike">
              <a:latin typeface="Arial"/>
            </a:endParaRPr>
          </a:p>
        </p:txBody>
      </p:sp>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OPC UA - Facts</a:t>
            </a:r>
            <a:endParaRPr b="0" lang="en-IN" sz="4400" spc="-1" strike="noStrike">
              <a:latin typeface="Arial"/>
            </a:endParaRPr>
          </a:p>
        </p:txBody>
      </p:sp>
      <p:sp>
        <p:nvSpPr>
          <p:cNvPr id="221"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OPC UA 1.0 Released in 2009</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Unified – DA/AE/HDE</a:t>
            </a:r>
            <a:endParaRPr b="0" lang="en-IN" sz="2800" spc="-1" strike="noStrike">
              <a:latin typeface="Arial"/>
            </a:endParaRPr>
          </a:p>
          <a:p>
            <a:pPr>
              <a:lnSpc>
                <a:spcPct val="100000"/>
              </a:lnSpc>
              <a:spcBef>
                <a:spcPts val="1417"/>
              </a:spcBef>
            </a:pPr>
            <a:endParaRPr b="0" lang="en-IN" sz="2800" spc="-1" strike="noStrike">
              <a:latin typeface="Arial"/>
            </a:endParaRPr>
          </a:p>
        </p:txBody>
      </p:sp>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2" name="CustomShape 1"/>
          <p:cNvSpPr/>
          <p:nvPr/>
        </p:nvSpPr>
        <p:spPr>
          <a:xfrm>
            <a:off x="504000" y="301320"/>
            <a:ext cx="9070920" cy="126144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latin typeface="Arial"/>
                <a:ea typeface="DejaVu Sans"/>
              </a:rPr>
              <a:t>OPC UA - Facts</a:t>
            </a:r>
            <a:endParaRPr b="0" lang="en-IN" sz="4400" spc="-1" strike="noStrike">
              <a:latin typeface="Arial"/>
            </a:endParaRPr>
          </a:p>
        </p:txBody>
      </p:sp>
      <p:sp>
        <p:nvSpPr>
          <p:cNvPr id="223" name="CustomShape 2"/>
          <p:cNvSpPr/>
          <p:nvPr/>
        </p:nvSpPr>
        <p:spPr>
          <a:xfrm>
            <a:off x="504000" y="1769040"/>
            <a:ext cx="9070920" cy="438372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Open Platform Communication – Unified Architecture (OPC-UA) is one of the most popular standards in the industrial domain that facilitates integration of multi-vendor data (on a common platform)</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This retrieval of data from the machinery/ operation environments provides vital insights to the decision makers</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OPC is de-facto communication protocol in Industrials systems since 1995 </a:t>
            </a:r>
            <a:endParaRPr b="0" lang="en-IN" sz="28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2800" spc="-1" strike="noStrike">
                <a:solidFill>
                  <a:srgbClr val="000000"/>
                </a:solidFill>
                <a:latin typeface="Times New Roman"/>
                <a:ea typeface="SimSun;SimSun"/>
              </a:rPr>
              <a:t>Then OPC classic; legacy OLE for process control; Microsoft DCOM based</a:t>
            </a:r>
            <a:endParaRPr b="0" lang="en-IN" sz="2800" spc="-1" strike="noStrike">
              <a:latin typeface="Arial"/>
            </a:endParaRPr>
          </a:p>
          <a:p>
            <a:pPr lvl="1" marL="864000" indent="-323280">
              <a:lnSpc>
                <a:spcPct val="100000"/>
              </a:lnSpc>
              <a:spcBef>
                <a:spcPts val="1134"/>
              </a:spcBef>
              <a:buClr>
                <a:srgbClr val="000000"/>
              </a:buClr>
              <a:buSzPct val="75000"/>
              <a:buFont typeface="Symbol"/>
              <a:buChar char=""/>
            </a:pPr>
            <a:r>
              <a:rPr b="0" lang="en-IN" sz="2800" spc="-1" strike="noStrike">
                <a:solidFill>
                  <a:srgbClr val="000000"/>
                </a:solidFill>
                <a:latin typeface="Times New Roman"/>
                <a:ea typeface="SimSun;SimSun"/>
              </a:rPr>
              <a:t>Data Access (DA)</a:t>
            </a:r>
            <a:endParaRPr b="0" lang="en-IN" sz="2800" spc="-1" strike="noStrike">
              <a:latin typeface="Arial"/>
            </a:endParaRPr>
          </a:p>
          <a:p>
            <a:pPr lvl="1" marL="864000" indent="-323280">
              <a:lnSpc>
                <a:spcPct val="100000"/>
              </a:lnSpc>
              <a:spcBef>
                <a:spcPts val="1134"/>
              </a:spcBef>
              <a:buClr>
                <a:srgbClr val="000000"/>
              </a:buClr>
              <a:buSzPct val="75000"/>
              <a:buFont typeface="Symbol"/>
              <a:buChar char=""/>
            </a:pPr>
            <a:r>
              <a:rPr b="0" lang="en-IN" sz="2800" spc="-1" strike="noStrike">
                <a:solidFill>
                  <a:srgbClr val="000000"/>
                </a:solidFill>
                <a:latin typeface="Times New Roman"/>
                <a:ea typeface="SimSun;SimSun"/>
              </a:rPr>
              <a:t>Alarms &amp; Events (AE)</a:t>
            </a:r>
            <a:endParaRPr b="0" lang="en-IN" sz="2800" spc="-1" strike="noStrike">
              <a:latin typeface="Arial"/>
            </a:endParaRPr>
          </a:p>
          <a:p>
            <a:pPr lvl="1" marL="864000" indent="-323280">
              <a:lnSpc>
                <a:spcPct val="100000"/>
              </a:lnSpc>
              <a:spcBef>
                <a:spcPts val="1134"/>
              </a:spcBef>
              <a:buClr>
                <a:srgbClr val="000000"/>
              </a:buClr>
              <a:buSzPct val="75000"/>
              <a:buFont typeface="Symbol"/>
              <a:buChar char=""/>
            </a:pPr>
            <a:r>
              <a:rPr b="0" lang="en-IN" sz="2800" spc="-1" strike="noStrike">
                <a:solidFill>
                  <a:srgbClr val="000000"/>
                </a:solidFill>
                <a:latin typeface="Times New Roman"/>
                <a:ea typeface="SimSun;SimSun"/>
              </a:rPr>
              <a:t>Historical Data Access (HDA)</a:t>
            </a:r>
            <a:endParaRPr b="0" lang="en-IN" sz="2800" spc="-1" strike="noStrike">
              <a:latin typeface="Arial"/>
            </a:endParaRPr>
          </a:p>
          <a:p>
            <a:pPr>
              <a:lnSpc>
                <a:spcPct val="100000"/>
              </a:lnSpc>
              <a:spcBef>
                <a:spcPts val="1417"/>
              </a:spcBef>
            </a:pPr>
            <a:endParaRPr b="0" lang="en-IN" sz="2800" spc="-1" strike="noStrike">
              <a:latin typeface="Arial"/>
            </a:endParaRPr>
          </a:p>
        </p:txBody>
      </p:sp>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123</TotalTime>
  <Application>LibreOffice/6.0.1.1$Windows_X86_64 LibreOffice_project/60bfb1526849283ce2491346ed2aa51c465abfe6</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2018-02-15T10:15:07Z</dcterms:created>
  <dc:creator/>
  <dc:description/>
  <dc:language>en-IN</dc:language>
  <cp:lastModifiedBy/>
  <dcterms:modified xsi:type="dcterms:W3CDTF">2018-02-20T09:09:27Z</dcterms:modified>
  <cp:revision>36</cp:revision>
  <dc:subject/>
  <dc:title/>
</cp:coreProperties>
</file>