
<file path=[Content_Types].xml><?xml version="1.0" encoding="utf-8"?>
<Types xmlns="http://schemas.openxmlformats.org/package/2006/content-types">
  <Override PartName="/_rels/.rels" ContentType="application/vnd.openxmlformats-package.relationships+xml"/>
  <Override PartName="/ppt/notesSlides/_rels/notesSlide17.xml.rels" ContentType="application/vnd.openxmlformats-package.relationships+xml"/>
  <Override PartName="/ppt/notesSlides/_rels/notesSlide15.xml.rels" ContentType="application/vnd.openxmlformats-package.relationships+xml"/>
  <Override PartName="/ppt/notesSlides/_rels/notesSlide14.xml.rels" ContentType="application/vnd.openxmlformats-package.relationships+xml"/>
  <Override PartName="/ppt/notesSlides/_rels/notesSlide13.xml.rels" ContentType="application/vnd.openxmlformats-package.relationship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7.xml" ContentType="application/vnd.openxmlformats-officedocument.presentationml.notesSlide+xml"/>
  <Override PartName="/ppt/slides/_rels/slide33.xml.rels" ContentType="application/vnd.openxmlformats-package.relationships+xml"/>
  <Override PartName="/ppt/slides/_rels/slide30.xml.rels" ContentType="application/vnd.openxmlformats-package.relationships+xml"/>
  <Override PartName="/ppt/slides/_rels/slide26.xml.rels" ContentType="application/vnd.openxmlformats-package.relationships+xml"/>
  <Override PartName="/ppt/slides/_rels/slide10.xml.rels" ContentType="application/vnd.openxmlformats-package.relationships+xml"/>
  <Override PartName="/ppt/slides/_rels/slide17.xml.rels" ContentType="application/vnd.openxmlformats-package.relationships+xml"/>
  <Override PartName="/ppt/slides/_rels/slide9.xml.rels" ContentType="application/vnd.openxmlformats-package.relationships+xml"/>
  <Override PartName="/ppt/slides/_rels/slide24.xml.rels" ContentType="application/vnd.openxmlformats-package.relationships+xml"/>
  <Override PartName="/ppt/slides/_rels/slide2.xml.rels" ContentType="application/vnd.openxmlformats-package.relationships+xml"/>
  <Override PartName="/ppt/slides/_rels/slide8.xml.rels" ContentType="application/vnd.openxmlformats-package.relationships+xml"/>
  <Override PartName="/ppt/slides/_rels/slide23.xml.rels" ContentType="application/vnd.openxmlformats-package.relationships+xml"/>
  <Override PartName="/ppt/slides/_rels/slide1.xml.rels" ContentType="application/vnd.openxmlformats-package.relationships+xml"/>
  <Override PartName="/ppt/slides/_rels/slide29.xml.rels" ContentType="application/vnd.openxmlformats-package.relationships+xml"/>
  <Override PartName="/ppt/slides/_rels/slide7.xml.rels" ContentType="application/vnd.openxmlformats-package.relationships+xml"/>
  <Override PartName="/ppt/slides/_rels/slide28.xml.rels" ContentType="application/vnd.openxmlformats-package.relationships+xml"/>
  <Override PartName="/ppt/slides/_rels/slide6.xml.rels" ContentType="application/vnd.openxmlformats-package.relationships+xml"/>
  <Override PartName="/ppt/slides/_rels/slide25.xml.rels" ContentType="application/vnd.openxmlformats-package.relationships+xml"/>
  <Override PartName="/ppt/slides/_rels/slide3.xml.rels" ContentType="application/vnd.openxmlformats-package.relationships+xml"/>
  <Override PartName="/ppt/slides/_rels/slide11.xml.rels" ContentType="application/vnd.openxmlformats-package.relationships+xml"/>
  <Override PartName="/ppt/slides/_rels/slide18.xml.rels" ContentType="application/vnd.openxmlformats-package.relationships+xml"/>
  <Override PartName="/ppt/slides/_rels/slide4.xml.rels" ContentType="application/vnd.openxmlformats-package.relationships+xml"/>
  <Override PartName="/ppt/slides/_rels/slide12.xml.rels" ContentType="application/vnd.openxmlformats-package.relationships+xml"/>
  <Override PartName="/ppt/slides/_rels/slide19.xml.rels" ContentType="application/vnd.openxmlformats-package.relationships+xml"/>
  <Override PartName="/ppt/slides/_rels/slide27.xml.rels" ContentType="application/vnd.openxmlformats-package.relationships+xml"/>
  <Override PartName="/ppt/slides/_rels/slide5.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22.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31.xml.rels" ContentType="application/vnd.openxmlformats-package.relationships+xml"/>
  <Override PartName="/ppt/slides/_rels/slide20.xml.rels" ContentType="application/vnd.openxmlformats-package.relationships+xml"/>
  <Override PartName="/ppt/slides/_rels/slide32.xml.rels" ContentType="application/vnd.openxmlformats-package.relationships+xml"/>
  <Override PartName="/ppt/slides/_rels/slide21.xml.rels" ContentType="application/vnd.openxmlformats-package.relationships+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2.xml" ContentType="application/vnd.openxmlformats-officedocument.presentationml.slide+xml"/>
  <Override PartName="/ppt/slides/slide29.xml" ContentType="application/vnd.openxmlformats-officedocument.presentationml.slide+xml"/>
  <Override PartName="/ppt/slides/slide7.xml" ContentType="application/vnd.openxmlformats-officedocument.presentationml.slide+xml"/>
  <Override PartName="/ppt/slides/slide21.xml" ContentType="application/vnd.openxmlformats-officedocument.presentationml.slide+xml"/>
  <Override PartName="/ppt/slides/slide28.xml" ContentType="application/vnd.openxmlformats-officedocument.presentationml.slide+xml"/>
  <Override PartName="/ppt/slides/slide6.xml" ContentType="application/vnd.openxmlformats-officedocument.presentationml.slide+xml"/>
  <Override PartName="/ppt/slides/slide20.xml" ContentType="application/vnd.openxmlformats-officedocument.presentationml.slide+xml"/>
  <Override PartName="/ppt/slides/slide27.xml" ContentType="application/vnd.openxmlformats-officedocument.presentationml.slide+xml"/>
  <Override PartName="/ppt/slides/slide5.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23.xml" ContentType="application/vnd.openxmlformats-officedocument.presentationml.slide+xml"/>
  <Override PartName="/ppt/slides/slide1.xml" ContentType="application/vnd.openxmlformats-officedocument.presentationml.slide+xml"/>
  <Override PartName="/ppt/slides/slide19.xml" ContentType="application/vnd.openxmlformats-officedocument.presentationml.slide+xml"/>
  <Override PartName="/ppt/slides/slide24.xml" ContentType="application/vnd.openxmlformats-officedocument.presentationml.slide+xml"/>
  <Override PartName="/ppt/slides/slide2.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26.xml" ContentType="application/vnd.openxmlformats-officedocument.presentationml.slide+xml"/>
  <Override PartName="/ppt/slides/slide4.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Layouts/slideLayout72.xml" ContentType="application/vnd.openxmlformats-officedocument.presentationml.slideLayout+xml"/>
  <Override PartName="/ppt/slideLayouts/slideLayout71.xml" ContentType="application/vnd.openxmlformats-officedocument.presentationml.slideLayout+xml"/>
  <Override PartName="/ppt/slideLayouts/slideLayout70.xml" ContentType="application/vnd.openxmlformats-officedocument.presentationml.slideLayout+xml"/>
  <Override PartName="/ppt/slideLayouts/slideLayout68.xml" ContentType="application/vnd.openxmlformats-officedocument.presentationml.slideLayout+xml"/>
  <Override PartName="/ppt/slideLayouts/slideLayout67.xml" ContentType="application/vnd.openxmlformats-officedocument.presentationml.slideLayout+xml"/>
  <Override PartName="/ppt/slideLayouts/slideLayout66.xml" ContentType="application/vnd.openxmlformats-officedocument.presentationml.slideLayout+xml"/>
  <Override PartName="/ppt/slideLayouts/slideLayout65.xml" ContentType="application/vnd.openxmlformats-officedocument.presentationml.slideLayout+xml"/>
  <Override PartName="/ppt/slideLayouts/slideLayout64.xml" ContentType="application/vnd.openxmlformats-officedocument.presentationml.slideLayout+xml"/>
  <Override PartName="/ppt/slideLayouts/slideLayout63.xml" ContentType="application/vnd.openxmlformats-officedocument.presentationml.slideLayout+xml"/>
  <Override PartName="/ppt/slideLayouts/slideLayout62.xml" ContentType="application/vnd.openxmlformats-officedocument.presentationml.slideLayout+xml"/>
  <Override PartName="/ppt/slideLayouts/slideLayout61.xml" ContentType="application/vnd.openxmlformats-officedocument.presentationml.slideLayout+xml"/>
  <Override PartName="/ppt/slideLayouts/slideLayout60.xml" ContentType="application/vnd.openxmlformats-officedocument.presentationml.slideLayout+xml"/>
  <Override PartName="/ppt/slideLayouts/slideLayout59.xml" ContentType="application/vnd.openxmlformats-officedocument.presentationml.slideLayout+xml"/>
  <Override PartName="/ppt/slideLayouts/slideLayout58.xml" ContentType="application/vnd.openxmlformats-officedocument.presentationml.slideLayout+xml"/>
  <Override PartName="/ppt/slideLayouts/slideLayout57.xml" ContentType="application/vnd.openxmlformats-officedocument.presentationml.slideLayout+xml"/>
  <Override PartName="/ppt/slideLayouts/slideLayout56.xml" ContentType="application/vnd.openxmlformats-officedocument.presentationml.slideLayout+xml"/>
  <Override PartName="/ppt/slideLayouts/slideLayout55.xml" ContentType="application/vnd.openxmlformats-officedocument.presentationml.slideLayout+xml"/>
  <Override PartName="/ppt/slideLayouts/slideLayout54.xml" ContentType="application/vnd.openxmlformats-officedocument.presentationml.slideLayout+xml"/>
  <Override PartName="/ppt/slideLayouts/slideLayout53.xml" ContentType="application/vnd.openxmlformats-officedocument.presentationml.slideLayout+xml"/>
  <Override PartName="/ppt/slideLayouts/slideLayout52.xml" ContentType="application/vnd.openxmlformats-officedocument.presentationml.slideLayout+xml"/>
  <Override PartName="/ppt/slideLayouts/slideLayout51.xml" ContentType="application/vnd.openxmlformats-officedocument.presentationml.slideLayout+xml"/>
  <Override PartName="/ppt/slideLayouts/_rels/slideLayout72.xml.rels" ContentType="application/vnd.openxmlformats-package.relationships+xml"/>
  <Override PartName="/ppt/slideLayouts/_rels/slideLayout71.xml.rels" ContentType="application/vnd.openxmlformats-package.relationships+xml"/>
  <Override PartName="/ppt/slideLayouts/_rels/slideLayout63.xml.rels" ContentType="application/vnd.openxmlformats-package.relationships+xml"/>
  <Override PartName="/ppt/slideLayouts/_rels/slideLayout62.xml.rels" ContentType="application/vnd.openxmlformats-package.relationships+xml"/>
  <Override PartName="/ppt/slideLayouts/_rels/slideLayout61.xml.rels" ContentType="application/vnd.openxmlformats-package.relationships+xml"/>
  <Override PartName="/ppt/slideLayouts/_rels/slideLayout60.xml.rels" ContentType="application/vnd.openxmlformats-package.relationships+xml"/>
  <Override PartName="/ppt/slideLayouts/_rels/slideLayout59.xml.rels" ContentType="application/vnd.openxmlformats-package.relationships+xml"/>
  <Override PartName="/ppt/slideLayouts/_rels/slideLayout70.xml.rels" ContentType="application/vnd.openxmlformats-package.relationships+xml"/>
  <Override PartName="/ppt/slideLayouts/_rels/slideLayout57.xml.rels" ContentType="application/vnd.openxmlformats-package.relationships+xml"/>
  <Override PartName="/ppt/slideLayouts/_rels/slideLayout56.xml.rels" ContentType="application/vnd.openxmlformats-package.relationships+xml"/>
  <Override PartName="/ppt/slideLayouts/_rels/slideLayout55.xml.rels" ContentType="application/vnd.openxmlformats-package.relationships+xml"/>
  <Override PartName="/ppt/slideLayouts/_rels/slideLayout51.xml.rels" ContentType="application/vnd.openxmlformats-package.relationships+xml"/>
  <Override PartName="/ppt/slideLayouts/_rels/slideLayout49.xml.rels" ContentType="application/vnd.openxmlformats-package.relationships+xml"/>
  <Override PartName="/ppt/slideLayouts/_rels/slideLayout48.xml.rels" ContentType="application/vnd.openxmlformats-package.relationships+xml"/>
  <Override PartName="/ppt/slideLayouts/_rels/slideLayout47.xml.rels" ContentType="application/vnd.openxmlformats-package.relationships+xml"/>
  <Override PartName="/ppt/slideLayouts/_rels/slideLayout21.xml.rels" ContentType="application/vnd.openxmlformats-package.relationships+xml"/>
  <Override PartName="/ppt/slideLayouts/_rels/slideLayout64.xml.rels" ContentType="application/vnd.openxmlformats-package.relationships+xml"/>
  <Override PartName="/ppt/slideLayouts/_rels/slideLayout32.xml.rels" ContentType="application/vnd.openxmlformats-package.relationships+xml"/>
  <Override PartName="/ppt/slideLayouts/_rels/slideLayout31.xml.rels" ContentType="application/vnd.openxmlformats-package.relationships+xml"/>
  <Override PartName="/ppt/slideLayouts/_rels/slideLayout16.xml.rels" ContentType="application/vnd.openxmlformats-package.relationships+xml"/>
  <Override PartName="/ppt/slideLayouts/_rels/slideLayout15.xml.rels" ContentType="application/vnd.openxmlformats-package.relationships+xml"/>
  <Override PartName="/ppt/slideLayouts/_rels/slideLayout22.xml.rels" ContentType="application/vnd.openxmlformats-package.relationships+xml"/>
  <Override PartName="/ppt/slideLayouts/_rels/slideLayout14.xml.rels" ContentType="application/vnd.openxmlformats-package.relationships+xml"/>
  <Override PartName="/ppt/slideLayouts/_rels/slideLayout13.xml.rels" ContentType="application/vnd.openxmlformats-package.relationships+xml"/>
  <Override PartName="/ppt/slideLayouts/_rels/slideLayout27.xml.rels" ContentType="application/vnd.openxmlformats-package.relationships+xml"/>
  <Override PartName="/ppt/slideLayouts/_rels/slideLayout19.xml.rels" ContentType="application/vnd.openxmlformats-package.relationships+xml"/>
  <Override PartName="/ppt/slideLayouts/_rels/slideLayout12.xml.rels" ContentType="application/vnd.openxmlformats-package.relationships+xml"/>
  <Override PartName="/ppt/slideLayouts/_rels/slideLayout18.xml.rels" ContentType="application/vnd.openxmlformats-package.relationships+xml"/>
  <Override PartName="/ppt/slideLayouts/_rels/slideLayout11.xml.rels" ContentType="application/vnd.openxmlformats-package.relationships+xml"/>
  <Override PartName="/ppt/slideLayouts/_rels/slideLayout68.xml.rels" ContentType="application/vnd.openxmlformats-package.relationships+xml"/>
  <Override PartName="/ppt/slideLayouts/_rels/slideLayout4.xml.rels" ContentType="application/vnd.openxmlformats-package.relationships+xml"/>
  <Override PartName="/ppt/slideLayouts/_rels/slideLayout67.xml.rels" ContentType="application/vnd.openxmlformats-package.relationships+xml"/>
  <Override PartName="/ppt/slideLayouts/_rels/slideLayout3.xml.rels" ContentType="application/vnd.openxmlformats-package.relationships+xml"/>
  <Override PartName="/ppt/slideLayouts/_rels/slideLayout69.xml.rels" ContentType="application/vnd.openxmlformats-package.relationships+xml"/>
  <Override PartName="/ppt/slideLayouts/_rels/slideLayout50.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41.xml.rels" ContentType="application/vnd.openxmlformats-package.relationships+xml"/>
  <Override PartName="/ppt/slideLayouts/_rels/slideLayout52.xml.rels" ContentType="application/vnd.openxmlformats-package.relationships+xml"/>
  <Override PartName="/ppt/slideLayouts/_rels/slideLayout7.xml.rels" ContentType="application/vnd.openxmlformats-package.relationships+xml"/>
  <Override PartName="/ppt/slideLayouts/_rels/slideLayout42.xml.rels" ContentType="application/vnd.openxmlformats-package.relationships+xml"/>
  <Override PartName="/ppt/slideLayouts/_rels/slideLayout65.xml.rels" ContentType="application/vnd.openxmlformats-package.relationships+xml"/>
  <Override PartName="/ppt/slideLayouts/_rels/slideLayout1.xml.rels" ContentType="application/vnd.openxmlformats-package.relationships+xml"/>
  <Override PartName="/ppt/slideLayouts/_rels/slideLayout53.xml.rels" ContentType="application/vnd.openxmlformats-package.relationships+xml"/>
  <Override PartName="/ppt/slideLayouts/_rels/slideLayout8.xml.rels" ContentType="application/vnd.openxmlformats-package.relationships+xml"/>
  <Override PartName="/ppt/slideLayouts/_rels/slideLayout43.xml.rels" ContentType="application/vnd.openxmlformats-package.relationships+xml"/>
  <Override PartName="/ppt/slideLayouts/_rels/slideLayout66.xml.rels" ContentType="application/vnd.openxmlformats-package.relationships+xml"/>
  <Override PartName="/ppt/slideLayouts/_rels/slideLayout2.xml.rels" ContentType="application/vnd.openxmlformats-package.relationships+xml"/>
  <Override PartName="/ppt/slideLayouts/_rels/slideLayout54.xml.rels" ContentType="application/vnd.openxmlformats-package.relationships+xml"/>
  <Override PartName="/ppt/slideLayouts/_rels/slideLayout9.xml.rels" ContentType="application/vnd.openxmlformats-package.relationships+xml"/>
  <Override PartName="/ppt/slideLayouts/_rels/slideLayout33.xml.rels" ContentType="application/vnd.openxmlformats-package.relationships+xml"/>
  <Override PartName="/ppt/slideLayouts/_rels/slideLayout44.xml.rels" ContentType="application/vnd.openxmlformats-package.relationships+xml"/>
  <Override PartName="/ppt/slideLayouts/_rels/slideLayout17.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slideLayouts/_rels/slideLayout25.xml.rels" ContentType="application/vnd.openxmlformats-package.relationships+xml"/>
  <Override PartName="/ppt/slideLayouts/_rels/slideLayout20.xml.rels" ContentType="application/vnd.openxmlformats-package.relationships+xml"/>
  <Override PartName="/ppt/slideLayouts/_rels/slideLayout39.xml.rels" ContentType="application/vnd.openxmlformats-package.relationships+xml"/>
  <Override PartName="/ppt/slideLayouts/_rels/slideLayout58.xml.rels" ContentType="application/vnd.openxmlformats-package.relationships+xml"/>
  <Override PartName="/ppt/slideLayouts/_rels/slideLayout26.xml.rels" ContentType="application/vnd.openxmlformats-package.relationships+xml"/>
  <Override PartName="/ppt/slideLayouts/_rels/slideLayout28.xml.rels" ContentType="application/vnd.openxmlformats-package.relationships+xml"/>
  <Override PartName="/ppt/slideLayouts/_rels/slideLayout10.xml.rels" ContentType="application/vnd.openxmlformats-package.relationships+xml"/>
  <Override PartName="/ppt/slideLayouts/_rels/slideLayout29.xml.rels" ContentType="application/vnd.openxmlformats-package.relationships+xml"/>
  <Override PartName="/ppt/slideLayouts/_rels/slideLayout30.xml.rels" ContentType="application/vnd.openxmlformats-package.relationships+xml"/>
  <Override PartName="/ppt/slideLayouts/_rels/slideLayout34.xml.rels" ContentType="application/vnd.openxmlformats-package.relationships+xml"/>
  <Override PartName="/ppt/slideLayouts/_rels/slideLayout45.xml.rels" ContentType="application/vnd.openxmlformats-package.relationships+xml"/>
  <Override PartName="/ppt/slideLayouts/_rels/slideLayout35.xml.rels" ContentType="application/vnd.openxmlformats-package.relationships+xml"/>
  <Override PartName="/ppt/slideLayouts/_rels/slideLayout36.xml.rels" ContentType="application/vnd.openxmlformats-package.relationships+xml"/>
  <Override PartName="/ppt/slideLayouts/_rels/slideLayout37.xml.rels" ContentType="application/vnd.openxmlformats-package.relationships+xml"/>
  <Override PartName="/ppt/slideLayouts/_rels/slideLayout38.xml.rels" ContentType="application/vnd.openxmlformats-package.relationships+xml"/>
  <Override PartName="/ppt/slideLayouts/_rels/slideLayout40.xml.rels" ContentType="application/vnd.openxmlformats-package.relationships+xml"/>
  <Override PartName="/ppt/slideLayouts/_rels/slideLayout46.xml.rels" ContentType="application/vnd.openxmlformats-package.relationships+xml"/>
  <Override PartName="/ppt/slideLayouts/slideLayout50.xml" ContentType="application/vnd.openxmlformats-officedocument.presentationml.slideLayout+xml"/>
  <Override PartName="/ppt/slideLayouts/slideLayout22.xml" ContentType="application/vnd.openxmlformats-officedocument.presentationml.slideLayout+xml"/>
  <Override PartName="/ppt/slideLayouts/slideLayout16.xml" ContentType="application/vnd.openxmlformats-officedocument.presentationml.slideLayout+xml"/>
  <Override PartName="/ppt/slideLayouts/slideLayout48.xml" ContentType="application/vnd.openxmlformats-officedocument.presentationml.slideLayout+xml"/>
  <Override PartName="/ppt/slideLayouts/slideLayout7.xml" ContentType="application/vnd.openxmlformats-officedocument.presentationml.slideLayout+xml"/>
  <Override PartName="/ppt/slideLayouts/slideLayout15.xml" ContentType="application/vnd.openxmlformats-officedocument.presentationml.slideLayout+xml"/>
  <Override PartName="/ppt/slideLayouts/slideLayout47.xml" ContentType="application/vnd.openxmlformats-officedocument.presentationml.slideLayout+xml"/>
  <Override PartName="/ppt/slideLayouts/slideLayout6.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9.xml" ContentType="application/vnd.openxmlformats-officedocument.presentationml.slideLayout+xml"/>
  <Override PartName="/ppt/slideLayouts/slideLayout17.xml" ContentType="application/vnd.openxmlformats-officedocument.presentationml.slideLayout+xml"/>
  <Override PartName="/ppt/slideLayouts/slideLayout49.xml" ContentType="application/vnd.openxmlformats-officedocument.presentationml.slideLayout+xml"/>
  <Override PartName="/ppt/slideLayouts/slideLayout8.xml" ContentType="application/vnd.openxmlformats-officedocument.presentationml.slideLayout+xml"/>
  <Override PartName="/ppt/slideLayouts/slideLayout69.xml" ContentType="application/vnd.openxmlformats-officedocument.presentationml.slideLayout+xml"/>
  <Override PartName="/ppt/slideLayouts/slideLayout10.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1.xml" ContentType="application/vnd.openxmlformats-officedocument.presentationml.slideLayout+xml"/>
  <Override PartName="/ppt/slideLayouts/slideLayout42.xml" ContentType="application/vnd.openxmlformats-officedocument.presentationml.slideLayout+xml"/>
  <Override PartName="/ppt/slideLayouts/slideLayout2.xml" ContentType="application/vnd.openxmlformats-officedocument.presentationml.slideLayout+xml"/>
  <Override PartName="/ppt/slideLayouts/slideLayout43.xml" ContentType="application/vnd.openxmlformats-officedocument.presentationml.slideLayout+xml"/>
  <Override PartName="/ppt/slideLayouts/slideLayout3.xml" ContentType="application/vnd.openxmlformats-officedocument.presentationml.slideLayout+xml"/>
  <Override PartName="/ppt/slideLayouts/slideLayout44.xml" ContentType="application/vnd.openxmlformats-officedocument.presentationml.slideLayout+xml"/>
  <Override PartName="/ppt/slideLayouts/slideLayout4.xml" ContentType="application/vnd.openxmlformats-officedocument.presentationml.slideLayout+xml"/>
  <Override PartName="/ppt/slideLayouts/slideLayout45.xml" ContentType="application/vnd.openxmlformats-officedocument.presentationml.slideLayout+xml"/>
  <Override PartName="/ppt/slideLayouts/slideLayout5.xml" ContentType="application/vnd.openxmlformats-officedocument.presentationml.slideLayout+xml"/>
  <Override PartName="/ppt/slideLayouts/slideLayout46.xml" ContentType="application/vnd.openxmlformats-officedocument.presentationml.slideLayout+xml"/>
  <Override PartName="/ppt/notesMasters/_rels/notesMaster1.xml.rels" ContentType="application/vnd.openxmlformats-package.relationships+xml"/>
  <Override PartName="/ppt/notesMasters/notesMaster1.xml" ContentType="application/vnd.openxmlformats-officedocument.presentationml.notesMaster+xml"/>
  <Override PartName="/ppt/presentation.xml" ContentType="application/vnd.openxmlformats-officedocument.presentationml.presentation.main+xml"/>
  <Override PartName="/ppt/slideMasters/_rels/slideMaster1.xml.rels" ContentType="application/vnd.openxmlformats-package.relationships+xml"/>
  <Override PartName="/ppt/slideMasters/_rels/slideMaster2.xml.rels" ContentType="application/vnd.openxmlformats-package.relationships+xml"/>
  <Override PartName="/ppt/slideMasters/_rels/slideMaster6.xml.rels" ContentType="application/vnd.openxmlformats-package.relationships+xml"/>
  <Override PartName="/ppt/slideMasters/_rels/slideMaster5.xml.rels" ContentType="application/vnd.openxmlformats-package.relationships+xml"/>
  <Override PartName="/ppt/slideMasters/_rels/slideMaster3.xml.rels" ContentType="application/vnd.openxmlformats-package.relationships+xml"/>
  <Override PartName="/ppt/slideMasters/_rels/slideMaster4.xml.rels" ContentType="application/vnd.openxmlformats-package.relationships+xml"/>
  <Override PartName="/ppt/slideMasters/slideMaster6.xml" ContentType="application/vnd.openxmlformats-officedocument.presentationml.slideMaster+xml"/>
  <Override PartName="/ppt/slideMasters/slideMaster5.xml" ContentType="application/vnd.openxmlformats-officedocument.presentationml.slideMaster+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theme/theme7.xml" ContentType="application/vnd.openxmlformats-officedocument.theme+xml"/>
  <Override PartName="/ppt/theme/theme6.xml" ContentType="application/vnd.openxmlformats-officedocument.theme+xml"/>
  <Override PartName="/ppt/theme/theme5.xml" ContentType="application/vnd.openxmlformats-officedocument.theme+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_rels/presentation.xml.rels" ContentType="application/vnd.openxmlformats-package.relationships+xml"/>
  <Override PartName="/ppt/media/image51.png" ContentType="image/png"/>
  <Override PartName="/ppt/media/image50.jpeg" ContentType="image/jpeg"/>
  <Override PartName="/ppt/media/image47.png" ContentType="image/png"/>
  <Override PartName="/ppt/media/image21.png" ContentType="image/png"/>
  <Override PartName="/ppt/media/image6.png" ContentType="image/png"/>
  <Override PartName="/ppt/media/image20.png" ContentType="image/png"/>
  <Override PartName="/ppt/media/image5.png" ContentType="image/png"/>
  <Override PartName="/ppt/media/image19.png" ContentType="image/png"/>
  <Override PartName="/ppt/media/image18.png" ContentType="image/png"/>
  <Override PartName="/ppt/media/image17.png" ContentType="image/png"/>
  <Override PartName="/ppt/media/image15.png" ContentType="image/png"/>
  <Override PartName="/ppt/media/image7.jpeg" ContentType="image/jpeg"/>
  <Override PartName="/ppt/media/image12.png" ContentType="image/png"/>
  <Override PartName="/ppt/media/image14.png" ContentType="image/png"/>
  <Override PartName="/ppt/media/image10.jpeg" ContentType="image/jpeg"/>
  <Override PartName="/ppt/media/image34.png" ContentType="image/png"/>
  <Override PartName="/ppt/media/image3.png" ContentType="image/png"/>
  <Override PartName="/ppt/media/image4.jpeg" ContentType="image/jpeg"/>
  <Override PartName="/ppt/media/image11.png" ContentType="image/png"/>
  <Override PartName="/ppt/media/image13.jpeg" ContentType="image/jpeg"/>
  <Override PartName="/ppt/media/image1.jpeg" ContentType="image/jpeg"/>
  <Override PartName="/ppt/media/image41.png" ContentType="image/png"/>
  <Override PartName="/ppt/media/image22.jpeg" ContentType="image/jpeg"/>
  <Override PartName="/ppt/media/image49.jpeg" ContentType="image/jpeg"/>
  <Override PartName="/ppt/media/image2.png" ContentType="image/png"/>
  <Override PartName="/ppt/media/image8.png" ContentType="image/png"/>
  <Override PartName="/ppt/media/image23.png" ContentType="image/png"/>
  <Override PartName="/ppt/media/image9.png" ContentType="image/png"/>
  <Override PartName="/ppt/media/image24.png" ContentType="image/png"/>
  <Override PartName="/ppt/media/image25.png" ContentType="image/png"/>
  <Override PartName="/ppt/media/image26.png" ContentType="image/png"/>
  <Override PartName="/ppt/media/image27.png" ContentType="image/png"/>
  <Override PartName="/ppt/media/image28.png" ContentType="image/png"/>
  <Override PartName="/ppt/media/image29.jpeg" ContentType="image/jpeg"/>
  <Override PartName="/ppt/media/image30.gif" ContentType="image/gif"/>
  <Override PartName="/ppt/media/image39.png" ContentType="image/png"/>
  <Override PartName="/ppt/media/image31.jpeg" ContentType="image/jpeg"/>
  <Override PartName="/ppt/media/image32.png" ContentType="image/png"/>
  <Override PartName="/ppt/media/image33.png" ContentType="image/png"/>
  <Override PartName="/ppt/media/image35.png" ContentType="image/png"/>
  <Override PartName="/ppt/media/image36.png" ContentType="image/png"/>
  <Override PartName="/ppt/media/image48.png" ContentType="image/png"/>
  <Override PartName="/ppt/media/image37.jpeg" ContentType="image/jpeg"/>
  <Override PartName="/ppt/media/image38.jpeg" ContentType="image/jpeg"/>
  <Override PartName="/ppt/media/image40.png" ContentType="image/png"/>
  <Override PartName="/ppt/media/image42.png" ContentType="image/png"/>
  <Override PartName="/ppt/media/image16.jpeg" ContentType="image/jpeg"/>
  <Override PartName="/ppt/media/image43.png" ContentType="image/png"/>
  <Override PartName="/ppt/media/image44.png" ContentType="image/png"/>
  <Override PartName="/ppt/media/image45.png" ContentType="image/png"/>
  <Override PartName="/ppt/media/image46.png" ContentType="image/png"/>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 id="2147483687" r:id="rId5"/>
    <p:sldMasterId id="2147483700" r:id="rId6"/>
    <p:sldMasterId id="2147483713"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Lst>
  <p:sldSz cx="9144000" cy="6858000"/>
  <p:notesSz cx="6858000" cy="91440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Master" Target="slideMasters/slideMaster5.xml"/><Relationship Id="rId7" Type="http://schemas.openxmlformats.org/officeDocument/2006/relationships/slideMaster" Target="slideMasters/slideMaster6.xml"/><Relationship Id="rId8" Type="http://schemas.openxmlformats.org/officeDocument/2006/relationships/notesMaster" Target="notesMasters/notesMaster1.xml"/><Relationship Id="rId9" Type="http://schemas.openxmlformats.org/officeDocument/2006/relationships/slide" Target="slides/slide1.xml"/><Relationship Id="rId10" Type="http://schemas.openxmlformats.org/officeDocument/2006/relationships/slide" Target="slides/slide2.xml"/><Relationship Id="rId11" Type="http://schemas.openxmlformats.org/officeDocument/2006/relationships/slide" Target="slides/slide3.xml"/><Relationship Id="rId12" Type="http://schemas.openxmlformats.org/officeDocument/2006/relationships/slide" Target="slides/slide4.xml"/><Relationship Id="rId13" Type="http://schemas.openxmlformats.org/officeDocument/2006/relationships/slide" Target="slides/slide5.xml"/><Relationship Id="rId14" Type="http://schemas.openxmlformats.org/officeDocument/2006/relationships/slide" Target="slides/slide6.xml"/><Relationship Id="rId15" Type="http://schemas.openxmlformats.org/officeDocument/2006/relationships/slide" Target="slides/slide7.xml"/><Relationship Id="rId16" Type="http://schemas.openxmlformats.org/officeDocument/2006/relationships/slide" Target="slides/slide8.xml"/><Relationship Id="rId17" Type="http://schemas.openxmlformats.org/officeDocument/2006/relationships/slide" Target="slides/slide9.xml"/><Relationship Id="rId18" Type="http://schemas.openxmlformats.org/officeDocument/2006/relationships/slide" Target="slides/slide10.xml"/><Relationship Id="rId19" Type="http://schemas.openxmlformats.org/officeDocument/2006/relationships/slide" Target="slides/slide11.xml"/><Relationship Id="rId20" Type="http://schemas.openxmlformats.org/officeDocument/2006/relationships/slide" Target="slides/slide12.xml"/><Relationship Id="rId21" Type="http://schemas.openxmlformats.org/officeDocument/2006/relationships/slide" Target="slides/slide13.xml"/><Relationship Id="rId22" Type="http://schemas.openxmlformats.org/officeDocument/2006/relationships/slide" Target="slides/slide14.xml"/><Relationship Id="rId23" Type="http://schemas.openxmlformats.org/officeDocument/2006/relationships/slide" Target="slides/slide15.xml"/><Relationship Id="rId24" Type="http://schemas.openxmlformats.org/officeDocument/2006/relationships/slide" Target="slides/slide16.xml"/><Relationship Id="rId25" Type="http://schemas.openxmlformats.org/officeDocument/2006/relationships/slide" Target="slides/slide17.xml"/><Relationship Id="rId26" Type="http://schemas.openxmlformats.org/officeDocument/2006/relationships/slide" Target="slides/slide18.xml"/><Relationship Id="rId27" Type="http://schemas.openxmlformats.org/officeDocument/2006/relationships/slide" Target="slides/slide19.xml"/><Relationship Id="rId28" Type="http://schemas.openxmlformats.org/officeDocument/2006/relationships/slide" Target="slides/slide20.xml"/><Relationship Id="rId29" Type="http://schemas.openxmlformats.org/officeDocument/2006/relationships/slide" Target="slides/slide21.xml"/><Relationship Id="rId30" Type="http://schemas.openxmlformats.org/officeDocument/2006/relationships/slide" Target="slides/slide22.xml"/><Relationship Id="rId31" Type="http://schemas.openxmlformats.org/officeDocument/2006/relationships/slide" Target="slides/slide23.xml"/><Relationship Id="rId32" Type="http://schemas.openxmlformats.org/officeDocument/2006/relationships/slide" Target="slides/slide24.xml"/><Relationship Id="rId33" Type="http://schemas.openxmlformats.org/officeDocument/2006/relationships/slide" Target="slides/slide25.xml"/><Relationship Id="rId34" Type="http://schemas.openxmlformats.org/officeDocument/2006/relationships/slide" Target="slides/slide26.xml"/><Relationship Id="rId35" Type="http://schemas.openxmlformats.org/officeDocument/2006/relationships/slide" Target="slides/slide27.xml"/><Relationship Id="rId36" Type="http://schemas.openxmlformats.org/officeDocument/2006/relationships/slide" Target="slides/slide28.xml"/><Relationship Id="rId37" Type="http://schemas.openxmlformats.org/officeDocument/2006/relationships/slide" Target="slides/slide29.xml"/><Relationship Id="rId38" Type="http://schemas.openxmlformats.org/officeDocument/2006/relationships/slide" Target="slides/slide30.xml"/><Relationship Id="rId39" Type="http://schemas.openxmlformats.org/officeDocument/2006/relationships/slide" Target="slides/slide31.xml"/><Relationship Id="rId40" Type="http://schemas.openxmlformats.org/officeDocument/2006/relationships/slide" Target="slides/slide32.xml"/><Relationship Id="rId41" Type="http://schemas.openxmlformats.org/officeDocument/2006/relationships/slide" Target="slides/slide33.xml"/>
</Relationships>
</file>

<file path=ppt/notesMasters/_rels/notesMaster1.xml.rels><?xml version="1.0" encoding="UTF-8"?>
<Relationships xmlns="http://schemas.openxmlformats.org/package/2006/relationships"><Relationship Id="rId1" Type="http://schemas.openxmlformats.org/officeDocument/2006/relationships/theme" Target="../theme/theme7.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3" name="PlaceHolder 1"/>
          <p:cNvSpPr>
            <a:spLocks noGrp="1"/>
          </p:cNvSpPr>
          <p:nvPr>
            <p:ph type="body"/>
          </p:nvPr>
        </p:nvSpPr>
        <p:spPr>
          <a:xfrm>
            <a:off x="756000" y="5078520"/>
            <a:ext cx="6047640" cy="4811040"/>
          </a:xfrm>
          <a:prstGeom prst="rect">
            <a:avLst/>
          </a:prstGeom>
        </p:spPr>
        <p:txBody>
          <a:bodyPr lIns="0" rIns="0" tIns="0" bIns="0"/>
          <a:p>
            <a:r>
              <a:rPr b="0" lang="en-IN" sz="2000" spc="-1" strike="noStrike">
                <a:solidFill>
                  <a:srgbClr val="000000"/>
                </a:solidFill>
                <a:uFill>
                  <a:solidFill>
                    <a:srgbClr val="ffffff"/>
                  </a:solidFill>
                </a:uFill>
                <a:latin typeface="Arial"/>
              </a:rPr>
              <a:t>Click to edit the notes format</a:t>
            </a:r>
            <a:endParaRPr b="0" lang="en-IN" sz="2000" spc="-1" strike="noStrike">
              <a:solidFill>
                <a:srgbClr val="000000"/>
              </a:solidFill>
              <a:uFill>
                <a:solidFill>
                  <a:srgbClr val="ffffff"/>
                </a:solidFill>
              </a:uFill>
              <a:latin typeface="Arial"/>
            </a:endParaRPr>
          </a:p>
        </p:txBody>
      </p:sp>
      <p:sp>
        <p:nvSpPr>
          <p:cNvPr id="224" name="PlaceHolder 2"/>
          <p:cNvSpPr>
            <a:spLocks noGrp="1"/>
          </p:cNvSpPr>
          <p:nvPr>
            <p:ph type="hdr"/>
          </p:nvPr>
        </p:nvSpPr>
        <p:spPr>
          <a:xfrm>
            <a:off x="0" y="0"/>
            <a:ext cx="3280680" cy="534240"/>
          </a:xfrm>
          <a:prstGeom prst="rect">
            <a:avLst/>
          </a:prstGeom>
        </p:spPr>
        <p:txBody>
          <a:bodyPr lIns="0" rIns="0" tIns="0" bIns="0"/>
          <a:p>
            <a:r>
              <a:rPr b="0" lang="en-IN" sz="1400" spc="-1" strike="noStrike">
                <a:solidFill>
                  <a:srgbClr val="000000"/>
                </a:solidFill>
                <a:uFill>
                  <a:solidFill>
                    <a:srgbClr val="ffffff"/>
                  </a:solidFill>
                </a:uFill>
                <a:latin typeface="Times New Roman"/>
              </a:rPr>
              <a:t>&lt;header&gt;</a:t>
            </a:r>
            <a:endParaRPr b="0" lang="en-IN" sz="1400" spc="-1" strike="noStrike">
              <a:solidFill>
                <a:srgbClr val="000000"/>
              </a:solidFill>
              <a:uFill>
                <a:solidFill>
                  <a:srgbClr val="ffffff"/>
                </a:solidFill>
              </a:uFill>
              <a:latin typeface="Times New Roman"/>
            </a:endParaRPr>
          </a:p>
        </p:txBody>
      </p:sp>
      <p:sp>
        <p:nvSpPr>
          <p:cNvPr id="225" name="PlaceHolder 3"/>
          <p:cNvSpPr>
            <a:spLocks noGrp="1"/>
          </p:cNvSpPr>
          <p:nvPr>
            <p:ph type="dt"/>
          </p:nvPr>
        </p:nvSpPr>
        <p:spPr>
          <a:xfrm>
            <a:off x="4278960" y="0"/>
            <a:ext cx="3280680" cy="534240"/>
          </a:xfrm>
          <a:prstGeom prst="rect">
            <a:avLst/>
          </a:prstGeom>
        </p:spPr>
        <p:txBody>
          <a:bodyPr lIns="0" rIns="0" tIns="0" bIns="0"/>
          <a:p>
            <a:pPr algn="r"/>
            <a:r>
              <a:rPr b="0" lang="en-IN" sz="1400" spc="-1" strike="noStrike">
                <a:solidFill>
                  <a:srgbClr val="000000"/>
                </a:solidFill>
                <a:uFill>
                  <a:solidFill>
                    <a:srgbClr val="ffffff"/>
                  </a:solidFill>
                </a:uFill>
                <a:latin typeface="Times New Roman"/>
              </a:rPr>
              <a:t>&lt;date/time&gt;</a:t>
            </a:r>
            <a:endParaRPr b="0" lang="en-IN" sz="1400" spc="-1" strike="noStrike">
              <a:solidFill>
                <a:srgbClr val="000000"/>
              </a:solidFill>
              <a:uFill>
                <a:solidFill>
                  <a:srgbClr val="ffffff"/>
                </a:solidFill>
              </a:uFill>
              <a:latin typeface="Times New Roman"/>
            </a:endParaRPr>
          </a:p>
        </p:txBody>
      </p:sp>
      <p:sp>
        <p:nvSpPr>
          <p:cNvPr id="226" name="PlaceHolder 4"/>
          <p:cNvSpPr>
            <a:spLocks noGrp="1"/>
          </p:cNvSpPr>
          <p:nvPr>
            <p:ph type="ftr"/>
          </p:nvPr>
        </p:nvSpPr>
        <p:spPr>
          <a:xfrm>
            <a:off x="0" y="10157400"/>
            <a:ext cx="3280680" cy="534240"/>
          </a:xfrm>
          <a:prstGeom prst="rect">
            <a:avLst/>
          </a:prstGeom>
        </p:spPr>
        <p:txBody>
          <a:bodyPr lIns="0" rIns="0" tIns="0" bIns="0" anchor="b"/>
          <a:p>
            <a:r>
              <a:rPr b="0" lang="en-IN" sz="1400" spc="-1" strike="noStrike">
                <a:solidFill>
                  <a:srgbClr val="000000"/>
                </a:solidFill>
                <a:uFill>
                  <a:solidFill>
                    <a:srgbClr val="ffffff"/>
                  </a:solidFill>
                </a:uFill>
                <a:latin typeface="Times New Roman"/>
              </a:rPr>
              <a:t>&lt;footer&gt;</a:t>
            </a:r>
            <a:endParaRPr b="0" lang="en-IN" sz="1400" spc="-1" strike="noStrike">
              <a:solidFill>
                <a:srgbClr val="000000"/>
              </a:solidFill>
              <a:uFill>
                <a:solidFill>
                  <a:srgbClr val="ffffff"/>
                </a:solidFill>
              </a:uFill>
              <a:latin typeface="Times New Roman"/>
            </a:endParaRPr>
          </a:p>
        </p:txBody>
      </p:sp>
      <p:sp>
        <p:nvSpPr>
          <p:cNvPr id="227" name="PlaceHolder 5"/>
          <p:cNvSpPr>
            <a:spLocks noGrp="1"/>
          </p:cNvSpPr>
          <p:nvPr>
            <p:ph type="sldNum"/>
          </p:nvPr>
        </p:nvSpPr>
        <p:spPr>
          <a:xfrm>
            <a:off x="4278960" y="10157400"/>
            <a:ext cx="3280680" cy="534240"/>
          </a:xfrm>
          <a:prstGeom prst="rect">
            <a:avLst/>
          </a:prstGeom>
        </p:spPr>
        <p:txBody>
          <a:bodyPr lIns="0" rIns="0" tIns="0" bIns="0" anchor="b"/>
          <a:p>
            <a:pPr algn="r"/>
            <a:fld id="{B4F5133A-DA0E-4D75-AFAA-D3B18FA2B0F3}" type="slidenum">
              <a:rPr b="0" lang="en-IN" sz="1400" spc="-1" strike="noStrike">
                <a:solidFill>
                  <a:srgbClr val="000000"/>
                </a:solidFill>
                <a:uFill>
                  <a:solidFill>
                    <a:srgbClr val="ffffff"/>
                  </a:solidFill>
                </a:uFill>
                <a:latin typeface="Times New Roman"/>
              </a:rPr>
              <a:t>&lt;number&gt;</a:t>
            </a:fld>
            <a:endParaRPr b="0" lang="en-IN" sz="1400" spc="-1" strike="noStrike">
              <a:solidFill>
                <a:srgbClr val="000000"/>
              </a:solidFill>
              <a:uFill>
                <a:solidFill>
                  <a:srgbClr val="ffffff"/>
                </a:solidFill>
              </a:uFill>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
</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
</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
</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
</Relationships>
</file>

<file path=ppt/notesSlides/notesSlide1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7" name="PlaceHolder 1"/>
          <p:cNvSpPr>
            <a:spLocks noGrp="1"/>
          </p:cNvSpPr>
          <p:nvPr>
            <p:ph type="body"/>
          </p:nvPr>
        </p:nvSpPr>
        <p:spPr>
          <a:xfrm>
            <a:off x="685800" y="4343400"/>
            <a:ext cx="5484240" cy="4112640"/>
          </a:xfrm>
          <a:prstGeom prst="rect">
            <a:avLst/>
          </a:prstGeom>
        </p:spPr>
        <p:txBody>
          <a:bodyPr lIns="0" rIns="0" tIns="0" bIns="0"/>
          <a:p>
            <a:r>
              <a:rPr b="0" lang="en-IN" sz="2000" spc="-1" strike="noStrike">
                <a:solidFill>
                  <a:srgbClr val="000000"/>
                </a:solidFill>
                <a:uFill>
                  <a:solidFill>
                    <a:srgbClr val="ffffff"/>
                  </a:solidFill>
                </a:uFill>
                <a:latin typeface="Arial"/>
              </a:rPr>
              <a:t>Maslow’s theory suggests that if the basic lower levels are not met, a human being will have no desire for the higher levels. I suggest something similar applies to “Thing” needs. That is, a “Thing” has no use for the higher level if the lower-level building block is not first met.</a:t>
            </a:r>
            <a:endParaRPr b="0" lang="en-IN" sz="2000" spc="-1" strike="noStrike">
              <a:solidFill>
                <a:srgbClr val="000000"/>
              </a:solidFill>
              <a:uFill>
                <a:solidFill>
                  <a:srgbClr val="ffffff"/>
                </a:solidFill>
              </a:uFill>
              <a:latin typeface="Arial"/>
            </a:endParaRPr>
          </a:p>
          <a:p>
            <a:endParaRPr b="0" lang="en-IN" sz="2000" spc="-1" strike="noStrike">
              <a:solidFill>
                <a:srgbClr val="000000"/>
              </a:solidFill>
              <a:uFill>
                <a:solidFill>
                  <a:srgbClr val="ffffff"/>
                </a:solidFill>
              </a:uFill>
              <a:latin typeface="Arial"/>
            </a:endParaRPr>
          </a:p>
          <a:p>
            <a:r>
              <a:rPr b="0" lang="en-IN" sz="2000" spc="-1" strike="noStrike">
                <a:solidFill>
                  <a:srgbClr val="000000"/>
                </a:solidFill>
                <a:uFill>
                  <a:solidFill>
                    <a:srgbClr val="ffffff"/>
                  </a:solidFill>
                </a:uFill>
                <a:latin typeface="Arial"/>
              </a:rPr>
              <a:t>Basic: Obviously, it will need power, a physical mechanism for connecting and transmitting. the physical conditions in which the “Thing” will be operating. Is it a sensor for an arctic ice-monitoring project that will be operating in subfreezing temperatures? </a:t>
            </a:r>
            <a:endParaRPr b="0" lang="en-IN" sz="2000" spc="-1" strike="noStrike">
              <a:solidFill>
                <a:srgbClr val="000000"/>
              </a:solidFill>
              <a:uFill>
                <a:solidFill>
                  <a:srgbClr val="ffffff"/>
                </a:solidFill>
              </a:uFill>
              <a:latin typeface="Arial"/>
            </a:endParaRPr>
          </a:p>
          <a:p>
            <a:endParaRPr b="0" lang="en-IN" sz="2000" spc="-1" strike="noStrike">
              <a:solidFill>
                <a:srgbClr val="000000"/>
              </a:solidFill>
              <a:uFill>
                <a:solidFill>
                  <a:srgbClr val="ffffff"/>
                </a:solidFill>
              </a:uFill>
              <a:latin typeface="Arial"/>
            </a:endParaRPr>
          </a:p>
          <a:p>
            <a:r>
              <a:rPr b="0" lang="en-IN" sz="2000" spc="-1" strike="noStrike">
                <a:solidFill>
                  <a:srgbClr val="000000"/>
                </a:solidFill>
                <a:uFill>
                  <a:solidFill>
                    <a:srgbClr val="ffffff"/>
                  </a:solidFill>
                </a:uFill>
                <a:latin typeface="Arial"/>
              </a:rPr>
              <a:t>Functional expectations as a core existence requirement.</a:t>
            </a:r>
            <a:endParaRPr b="0" lang="en-IN" sz="2000" spc="-1" strike="noStrike">
              <a:solidFill>
                <a:srgbClr val="000000"/>
              </a:solidFill>
              <a:uFill>
                <a:solidFill>
                  <a:srgbClr val="ffffff"/>
                </a:solidFill>
              </a:uFill>
              <a:latin typeface="Arial"/>
            </a:endParaRPr>
          </a:p>
          <a:p>
            <a:endParaRPr b="0" lang="en-IN" sz="2000" spc="-1" strike="noStrike">
              <a:solidFill>
                <a:srgbClr val="000000"/>
              </a:solidFill>
              <a:uFill>
                <a:solidFill>
                  <a:srgbClr val="ffffff"/>
                </a:solidFill>
              </a:uFill>
              <a:latin typeface="Arial"/>
            </a:endParaRPr>
          </a:p>
        </p:txBody>
      </p:sp>
      <p:sp>
        <p:nvSpPr>
          <p:cNvPr id="428" name="CustomShape 2"/>
          <p:cNvSpPr/>
          <p:nvPr/>
        </p:nvSpPr>
        <p:spPr>
          <a:xfrm>
            <a:off x="3884760" y="8685360"/>
            <a:ext cx="2969640" cy="455040"/>
          </a:xfrm>
          <a:prstGeom prst="rect">
            <a:avLst/>
          </a:prstGeom>
          <a:noFill/>
          <a:ln>
            <a:noFill/>
          </a:ln>
        </p:spPr>
        <p:style>
          <a:lnRef idx="0"/>
          <a:fillRef idx="0"/>
          <a:effectRef idx="0"/>
          <a:fontRef idx="minor"/>
        </p:style>
      </p:sp>
    </p:spTree>
  </p:cSld>
</p:notes>
</file>

<file path=ppt/notesSlides/notesSlide1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9" name="PlaceHolder 1"/>
          <p:cNvSpPr>
            <a:spLocks noGrp="1"/>
          </p:cNvSpPr>
          <p:nvPr>
            <p:ph type="body"/>
          </p:nvPr>
        </p:nvSpPr>
        <p:spPr>
          <a:xfrm>
            <a:off x="685800" y="4343400"/>
            <a:ext cx="5484240" cy="4112640"/>
          </a:xfrm>
          <a:prstGeom prst="rect">
            <a:avLst/>
          </a:prstGeom>
        </p:spPr>
        <p:txBody>
          <a:bodyPr lIns="0" rIns="0" tIns="0" bIns="0"/>
          <a:p>
            <a:endParaRPr b="0" lang="en-IN" sz="2000" spc="-1" strike="noStrike">
              <a:solidFill>
                <a:srgbClr val="000000"/>
              </a:solidFill>
              <a:uFill>
                <a:solidFill>
                  <a:srgbClr val="ffffff"/>
                </a:solidFill>
              </a:uFill>
              <a:latin typeface="Arial"/>
            </a:endParaRPr>
          </a:p>
        </p:txBody>
      </p:sp>
      <p:sp>
        <p:nvSpPr>
          <p:cNvPr id="430" name="CustomShape 2"/>
          <p:cNvSpPr/>
          <p:nvPr/>
        </p:nvSpPr>
        <p:spPr>
          <a:xfrm>
            <a:off x="3884760" y="8685360"/>
            <a:ext cx="2969640" cy="455040"/>
          </a:xfrm>
          <a:prstGeom prst="rect">
            <a:avLst/>
          </a:prstGeom>
          <a:noFill/>
          <a:ln>
            <a:noFill/>
          </a:ln>
        </p:spPr>
        <p:style>
          <a:lnRef idx="0"/>
          <a:fillRef idx="0"/>
          <a:effectRef idx="0"/>
          <a:fontRef idx="minor"/>
        </p:style>
      </p:sp>
    </p:spTree>
  </p:cSld>
</p:notes>
</file>

<file path=ppt/notesSlides/notesSlide1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1" name="PlaceHolder 1"/>
          <p:cNvSpPr>
            <a:spLocks noGrp="1"/>
          </p:cNvSpPr>
          <p:nvPr>
            <p:ph type="body"/>
          </p:nvPr>
        </p:nvSpPr>
        <p:spPr>
          <a:xfrm>
            <a:off x="685800" y="4343400"/>
            <a:ext cx="5484240" cy="4112640"/>
          </a:xfrm>
          <a:prstGeom prst="rect">
            <a:avLst/>
          </a:prstGeom>
        </p:spPr>
        <p:txBody>
          <a:bodyPr lIns="0" rIns="0" tIns="0" bIns="0"/>
          <a:p>
            <a:r>
              <a:rPr b="0" lang="en-IN" sz="1200" spc="-1" strike="noStrike">
                <a:solidFill>
                  <a:srgbClr val="000000"/>
                </a:solidFill>
                <a:uFill>
                  <a:solidFill>
                    <a:srgbClr val="ffffff"/>
                  </a:solidFill>
                </a:uFill>
                <a:latin typeface="+mn-lt"/>
                <a:ea typeface="+mn-ea"/>
              </a:rPr>
              <a:t>In sum, companies can create value through both the value chain for each of their products or services, which determines performance, and the value loop for each product or service, which determines informational content. Today, few products or services are information-free, and so both typically feature in some measure. </a:t>
            </a:r>
            <a:endParaRPr b="0" lang="en-IN" sz="2000" spc="-1" strike="noStrike">
              <a:solidFill>
                <a:srgbClr val="000000"/>
              </a:solidFill>
              <a:uFill>
                <a:solidFill>
                  <a:srgbClr val="ffffff"/>
                </a:solidFill>
              </a:uFill>
              <a:latin typeface="Arial"/>
            </a:endParaRPr>
          </a:p>
          <a:p>
            <a:endParaRPr b="0" lang="en-IN" sz="2000" spc="-1" strike="noStrike">
              <a:solidFill>
                <a:srgbClr val="000000"/>
              </a:solidFill>
              <a:uFill>
                <a:solidFill>
                  <a:srgbClr val="ffffff"/>
                </a:solidFill>
              </a:uFill>
              <a:latin typeface="Arial"/>
            </a:endParaRPr>
          </a:p>
          <a:p>
            <a:endParaRPr b="0" lang="en-IN" sz="2000" spc="-1" strike="noStrike">
              <a:solidFill>
                <a:srgbClr val="000000"/>
              </a:solidFill>
              <a:uFill>
                <a:solidFill>
                  <a:srgbClr val="ffffff"/>
                </a:solidFill>
              </a:uFill>
              <a:latin typeface="Arial"/>
            </a:endParaRPr>
          </a:p>
          <a:p>
            <a:r>
              <a:rPr b="0" lang="en-IN" sz="1200" spc="-1" strike="noStrike">
                <a:solidFill>
                  <a:srgbClr val="000000"/>
                </a:solidFill>
                <a:uFill>
                  <a:solidFill>
                    <a:srgbClr val="ffffff"/>
                  </a:solidFill>
                </a:uFill>
                <a:latin typeface="+mn-lt"/>
                <a:ea typeface="+mn-ea"/>
              </a:rPr>
              <a:t>A tennis player no longer values her racquet solely in terms of the stiffness of the frame, the string tension, and its weight and balance, but also—in the case of Babolat’s Play and Connect racquet—as a source of information about her tennis stroke and how to improve it.1 In other words, it is not merely the features of a product or service that create differentiated value—it is </a:t>
            </a:r>
            <a:r>
              <a:rPr b="0" i="1" lang="en-IN" sz="1200" spc="-1" strike="noStrike">
                <a:solidFill>
                  <a:srgbClr val="000000"/>
                </a:solidFill>
                <a:uFill>
                  <a:solidFill>
                    <a:srgbClr val="ffffff"/>
                  </a:solidFill>
                </a:uFill>
                <a:latin typeface="+mn-lt"/>
                <a:ea typeface="+mn-ea"/>
              </a:rPr>
              <a:t>information </a:t>
            </a:r>
            <a:r>
              <a:rPr b="0" lang="en-IN" sz="1200" spc="-1" strike="noStrike">
                <a:solidFill>
                  <a:srgbClr val="000000"/>
                </a:solidFill>
                <a:uFill>
                  <a:solidFill>
                    <a:srgbClr val="ffffff"/>
                  </a:solidFill>
                </a:uFill>
                <a:latin typeface="+mn-lt"/>
                <a:ea typeface="+mn-ea"/>
              </a:rPr>
              <a:t>about that product or service. And information, we argue, creates value very differently than do products or services. </a:t>
            </a:r>
            <a:endParaRPr b="0" lang="en-IN" sz="2000" spc="-1" strike="noStrike">
              <a:solidFill>
                <a:srgbClr val="000000"/>
              </a:solidFill>
              <a:uFill>
                <a:solidFill>
                  <a:srgbClr val="ffffff"/>
                </a:solidFill>
              </a:uFill>
              <a:latin typeface="Arial"/>
            </a:endParaRPr>
          </a:p>
          <a:p>
            <a:endParaRPr b="0" lang="en-IN" sz="2000" spc="-1" strike="noStrike">
              <a:solidFill>
                <a:srgbClr val="000000"/>
              </a:solidFill>
              <a:uFill>
                <a:solidFill>
                  <a:srgbClr val="ffffff"/>
                </a:solidFill>
              </a:uFill>
              <a:latin typeface="Arial"/>
            </a:endParaRPr>
          </a:p>
          <a:p>
            <a:r>
              <a:rPr b="1" lang="en-IN" sz="1200" spc="-1" strike="noStrike">
                <a:solidFill>
                  <a:srgbClr val="000000"/>
                </a:solidFill>
                <a:uFill>
                  <a:solidFill>
                    <a:srgbClr val="ffffff"/>
                  </a:solidFill>
                </a:uFill>
                <a:latin typeface="+mn-lt"/>
                <a:ea typeface="+mn-ea"/>
              </a:rPr>
              <a:t>Stage </a:t>
            </a:r>
            <a:r>
              <a:rPr b="0" lang="en-IN" sz="1200" spc="-1" strike="noStrike">
                <a:solidFill>
                  <a:srgbClr val="000000"/>
                </a:solidFill>
                <a:uFill>
                  <a:solidFill>
                    <a:srgbClr val="ffffff"/>
                  </a:solidFill>
                </a:uFill>
                <a:latin typeface="+mn-lt"/>
                <a:ea typeface="+mn-ea"/>
              </a:rPr>
              <a:t>	</a:t>
            </a:r>
            <a:r>
              <a:rPr b="1" lang="en-IN" sz="1200" spc="-1" strike="noStrike">
                <a:solidFill>
                  <a:srgbClr val="000000"/>
                </a:solidFill>
                <a:uFill>
                  <a:solidFill>
                    <a:srgbClr val="ffffff"/>
                  </a:solidFill>
                </a:uFill>
                <a:latin typeface="+mn-lt"/>
                <a:ea typeface="+mn-ea"/>
              </a:rPr>
              <a:t>Definition </a:t>
            </a:r>
            <a:r>
              <a:rPr b="0" lang="en-IN" sz="1200" spc="-1" strike="noStrike">
                <a:solidFill>
                  <a:srgbClr val="000000"/>
                </a:solidFill>
                <a:uFill>
                  <a:solidFill>
                    <a:srgbClr val="ffffff"/>
                  </a:solidFill>
                </a:uFill>
                <a:latin typeface="+mn-lt"/>
                <a:ea typeface="+mn-ea"/>
              </a:rPr>
              <a:t>	</a:t>
            </a:r>
            <a:endParaRPr b="0" lang="en-IN" sz="2000" spc="-1" strike="noStrike">
              <a:solidFill>
                <a:srgbClr val="000000"/>
              </a:solidFill>
              <a:uFill>
                <a:solidFill>
                  <a:srgbClr val="ffffff"/>
                </a:solidFill>
              </a:uFill>
              <a:latin typeface="Arial"/>
            </a:endParaRPr>
          </a:p>
          <a:p>
            <a:r>
              <a:rPr b="1" lang="en-IN" sz="1200" spc="-1" strike="noStrike">
                <a:solidFill>
                  <a:srgbClr val="000000"/>
                </a:solidFill>
                <a:uFill>
                  <a:solidFill>
                    <a:srgbClr val="ffffff"/>
                  </a:solidFill>
                </a:uFill>
                <a:latin typeface="+mn-lt"/>
                <a:ea typeface="+mn-ea"/>
              </a:rPr>
              <a:t>Create </a:t>
            </a:r>
            <a:r>
              <a:rPr b="0" lang="en-IN" sz="1200" spc="-1" strike="noStrike">
                <a:solidFill>
                  <a:srgbClr val="000000"/>
                </a:solidFill>
                <a:uFill>
                  <a:solidFill>
                    <a:srgbClr val="ffffff"/>
                  </a:solidFill>
                </a:uFill>
                <a:latin typeface="+mn-lt"/>
                <a:ea typeface="+mn-ea"/>
              </a:rPr>
              <a:t>	</a:t>
            </a:r>
            <a:r>
              <a:rPr b="0" lang="en-IN" sz="1200" spc="-1" strike="noStrike">
                <a:solidFill>
                  <a:srgbClr val="000000"/>
                </a:solidFill>
                <a:uFill>
                  <a:solidFill>
                    <a:srgbClr val="ffffff"/>
                  </a:solidFill>
                </a:uFill>
                <a:latin typeface="+mn-lt"/>
                <a:ea typeface="+mn-ea"/>
              </a:rPr>
              <a:t>The use of sensors to generate information about a physical event or state </a:t>
            </a:r>
            <a:r>
              <a:rPr b="0" lang="en-IN" sz="1200" spc="-1" strike="noStrike">
                <a:solidFill>
                  <a:srgbClr val="000000"/>
                </a:solidFill>
                <a:uFill>
                  <a:solidFill>
                    <a:srgbClr val="ffffff"/>
                  </a:solidFill>
                </a:uFill>
                <a:latin typeface="+mn-lt"/>
                <a:ea typeface="+mn-ea"/>
              </a:rPr>
              <a:t>	</a:t>
            </a:r>
            <a:endParaRPr b="0" lang="en-IN" sz="2000" spc="-1" strike="noStrike">
              <a:solidFill>
                <a:srgbClr val="000000"/>
              </a:solidFill>
              <a:uFill>
                <a:solidFill>
                  <a:srgbClr val="ffffff"/>
                </a:solidFill>
              </a:uFill>
              <a:latin typeface="Arial"/>
            </a:endParaRPr>
          </a:p>
          <a:p>
            <a:r>
              <a:rPr b="1" lang="en-IN" sz="1200" spc="-1" strike="noStrike">
                <a:solidFill>
                  <a:srgbClr val="000000"/>
                </a:solidFill>
                <a:uFill>
                  <a:solidFill>
                    <a:srgbClr val="ffffff"/>
                  </a:solidFill>
                </a:uFill>
                <a:latin typeface="+mn-lt"/>
                <a:ea typeface="+mn-ea"/>
              </a:rPr>
              <a:t>Communicate </a:t>
            </a:r>
            <a:r>
              <a:rPr b="0" lang="en-IN" sz="1200" spc="-1" strike="noStrike">
                <a:solidFill>
                  <a:srgbClr val="000000"/>
                </a:solidFill>
                <a:uFill>
                  <a:solidFill>
                    <a:srgbClr val="ffffff"/>
                  </a:solidFill>
                </a:uFill>
                <a:latin typeface="+mn-lt"/>
                <a:ea typeface="+mn-ea"/>
              </a:rPr>
              <a:t>	</a:t>
            </a:r>
            <a:r>
              <a:rPr b="0" lang="en-IN" sz="1200" spc="-1" strike="noStrike">
                <a:solidFill>
                  <a:srgbClr val="000000"/>
                </a:solidFill>
                <a:uFill>
                  <a:solidFill>
                    <a:srgbClr val="ffffff"/>
                  </a:solidFill>
                </a:uFill>
                <a:latin typeface="+mn-lt"/>
                <a:ea typeface="+mn-ea"/>
              </a:rPr>
              <a:t>The transmission of information from one place to another </a:t>
            </a:r>
            <a:r>
              <a:rPr b="0" lang="en-IN" sz="1200" spc="-1" strike="noStrike">
                <a:solidFill>
                  <a:srgbClr val="000000"/>
                </a:solidFill>
                <a:uFill>
                  <a:solidFill>
                    <a:srgbClr val="ffffff"/>
                  </a:solidFill>
                </a:uFill>
                <a:latin typeface="+mn-lt"/>
                <a:ea typeface="+mn-ea"/>
              </a:rPr>
              <a:t>	</a:t>
            </a:r>
            <a:endParaRPr b="0" lang="en-IN" sz="2000" spc="-1" strike="noStrike">
              <a:solidFill>
                <a:srgbClr val="000000"/>
              </a:solidFill>
              <a:uFill>
                <a:solidFill>
                  <a:srgbClr val="ffffff"/>
                </a:solidFill>
              </a:uFill>
              <a:latin typeface="Arial"/>
            </a:endParaRPr>
          </a:p>
          <a:p>
            <a:r>
              <a:rPr b="1" lang="en-IN" sz="1200" spc="-1" strike="noStrike">
                <a:solidFill>
                  <a:srgbClr val="000000"/>
                </a:solidFill>
                <a:uFill>
                  <a:solidFill>
                    <a:srgbClr val="ffffff"/>
                  </a:solidFill>
                </a:uFill>
                <a:latin typeface="+mn-lt"/>
                <a:ea typeface="+mn-ea"/>
              </a:rPr>
              <a:t>Aggregate </a:t>
            </a:r>
            <a:r>
              <a:rPr b="0" lang="en-IN" sz="1200" spc="-1" strike="noStrike">
                <a:solidFill>
                  <a:srgbClr val="000000"/>
                </a:solidFill>
                <a:uFill>
                  <a:solidFill>
                    <a:srgbClr val="ffffff"/>
                  </a:solidFill>
                </a:uFill>
                <a:latin typeface="+mn-lt"/>
                <a:ea typeface="+mn-ea"/>
              </a:rPr>
              <a:t>	</a:t>
            </a:r>
            <a:r>
              <a:rPr b="0" lang="en-IN" sz="1200" spc="-1" strike="noStrike">
                <a:solidFill>
                  <a:srgbClr val="000000"/>
                </a:solidFill>
                <a:uFill>
                  <a:solidFill>
                    <a:srgbClr val="ffffff"/>
                  </a:solidFill>
                </a:uFill>
                <a:latin typeface="+mn-lt"/>
                <a:ea typeface="+mn-ea"/>
              </a:rPr>
              <a:t>The gathering together of information created at different times or from different sources </a:t>
            </a:r>
            <a:r>
              <a:rPr b="0" lang="en-IN" sz="1200" spc="-1" strike="noStrike">
                <a:solidFill>
                  <a:srgbClr val="000000"/>
                </a:solidFill>
                <a:uFill>
                  <a:solidFill>
                    <a:srgbClr val="ffffff"/>
                  </a:solidFill>
                </a:uFill>
                <a:latin typeface="+mn-lt"/>
                <a:ea typeface="+mn-ea"/>
              </a:rPr>
              <a:t>	</a:t>
            </a:r>
            <a:endParaRPr b="0" lang="en-IN" sz="2000" spc="-1" strike="noStrike">
              <a:solidFill>
                <a:srgbClr val="000000"/>
              </a:solidFill>
              <a:uFill>
                <a:solidFill>
                  <a:srgbClr val="ffffff"/>
                </a:solidFill>
              </a:uFill>
              <a:latin typeface="Arial"/>
            </a:endParaRPr>
          </a:p>
          <a:p>
            <a:r>
              <a:rPr b="1" lang="en-IN" sz="1200" spc="-1" strike="noStrike">
                <a:solidFill>
                  <a:srgbClr val="000000"/>
                </a:solidFill>
                <a:uFill>
                  <a:solidFill>
                    <a:srgbClr val="ffffff"/>
                  </a:solidFill>
                </a:uFill>
                <a:latin typeface="+mn-lt"/>
                <a:ea typeface="+mn-ea"/>
              </a:rPr>
              <a:t>Analyze </a:t>
            </a:r>
            <a:r>
              <a:rPr b="0" lang="en-IN" sz="1200" spc="-1" strike="noStrike">
                <a:solidFill>
                  <a:srgbClr val="000000"/>
                </a:solidFill>
                <a:uFill>
                  <a:solidFill>
                    <a:srgbClr val="ffffff"/>
                  </a:solidFill>
                </a:uFill>
                <a:latin typeface="+mn-lt"/>
                <a:ea typeface="+mn-ea"/>
              </a:rPr>
              <a:t>	</a:t>
            </a:r>
            <a:r>
              <a:rPr b="0" lang="en-IN" sz="1200" spc="-1" strike="noStrike">
                <a:solidFill>
                  <a:srgbClr val="000000"/>
                </a:solidFill>
                <a:uFill>
                  <a:solidFill>
                    <a:srgbClr val="ffffff"/>
                  </a:solidFill>
                </a:uFill>
                <a:latin typeface="+mn-lt"/>
                <a:ea typeface="+mn-ea"/>
              </a:rPr>
              <a:t>The discernment of patterns or relationships among phenomena that leads to descriptions, predictions, or prescriptions for action </a:t>
            </a:r>
            <a:r>
              <a:rPr b="0" lang="en-IN" sz="1200" spc="-1" strike="noStrike">
                <a:solidFill>
                  <a:srgbClr val="000000"/>
                </a:solidFill>
                <a:uFill>
                  <a:solidFill>
                    <a:srgbClr val="ffffff"/>
                  </a:solidFill>
                </a:uFill>
                <a:latin typeface="+mn-lt"/>
                <a:ea typeface="+mn-ea"/>
              </a:rPr>
              <a:t>	</a:t>
            </a:r>
            <a:endParaRPr b="0" lang="en-IN" sz="2000" spc="-1" strike="noStrike">
              <a:solidFill>
                <a:srgbClr val="000000"/>
              </a:solidFill>
              <a:uFill>
                <a:solidFill>
                  <a:srgbClr val="ffffff"/>
                </a:solidFill>
              </a:uFill>
              <a:latin typeface="Arial"/>
            </a:endParaRPr>
          </a:p>
          <a:p>
            <a:r>
              <a:rPr b="1" lang="en-IN" sz="1200" spc="-1" strike="noStrike">
                <a:solidFill>
                  <a:srgbClr val="000000"/>
                </a:solidFill>
                <a:uFill>
                  <a:solidFill>
                    <a:srgbClr val="ffffff"/>
                  </a:solidFill>
                </a:uFill>
                <a:latin typeface="+mn-lt"/>
                <a:ea typeface="+mn-ea"/>
              </a:rPr>
              <a:t>Act </a:t>
            </a:r>
            <a:r>
              <a:rPr b="0" lang="en-IN" sz="1200" spc="-1" strike="noStrike">
                <a:solidFill>
                  <a:srgbClr val="000000"/>
                </a:solidFill>
                <a:uFill>
                  <a:solidFill>
                    <a:srgbClr val="ffffff"/>
                  </a:solidFill>
                </a:uFill>
                <a:latin typeface="+mn-lt"/>
                <a:ea typeface="+mn-ea"/>
              </a:rPr>
              <a:t>	</a:t>
            </a:r>
            <a:r>
              <a:rPr b="0" lang="en-IN" sz="1200" spc="-1" strike="noStrike">
                <a:solidFill>
                  <a:srgbClr val="000000"/>
                </a:solidFill>
                <a:uFill>
                  <a:solidFill>
                    <a:srgbClr val="ffffff"/>
                  </a:solidFill>
                </a:uFill>
                <a:latin typeface="+mn-lt"/>
                <a:ea typeface="+mn-ea"/>
              </a:rPr>
              <a:t>Initiating, maintaining, or changing a physical event or state</a:t>
            </a:r>
            <a:r>
              <a:rPr b="0" lang="en-IN" sz="1200" spc="-1" strike="noStrike">
                <a:solidFill>
                  <a:srgbClr val="000000"/>
                </a:solidFill>
                <a:uFill>
                  <a:solidFill>
                    <a:srgbClr val="ffffff"/>
                  </a:solidFill>
                </a:uFill>
                <a:latin typeface="+mn-lt"/>
                <a:ea typeface="+mn-ea"/>
              </a:rPr>
              <a:t>	</a:t>
            </a:r>
            <a:endParaRPr b="0" lang="en-IN" sz="2000" spc="-1" strike="noStrike">
              <a:solidFill>
                <a:srgbClr val="000000"/>
              </a:solidFill>
              <a:uFill>
                <a:solidFill>
                  <a:srgbClr val="ffffff"/>
                </a:solidFill>
              </a:uFill>
              <a:latin typeface="Arial"/>
            </a:endParaRPr>
          </a:p>
          <a:p>
            <a:endParaRPr b="0" lang="en-IN" sz="2000" spc="-1" strike="noStrike">
              <a:solidFill>
                <a:srgbClr val="000000"/>
              </a:solidFill>
              <a:uFill>
                <a:solidFill>
                  <a:srgbClr val="ffffff"/>
                </a:solidFill>
              </a:uFill>
              <a:latin typeface="Arial"/>
            </a:endParaRPr>
          </a:p>
          <a:p>
            <a:endParaRPr b="0" lang="en-IN" sz="2000" spc="-1" strike="noStrike">
              <a:solidFill>
                <a:srgbClr val="000000"/>
              </a:solidFill>
              <a:uFill>
                <a:solidFill>
                  <a:srgbClr val="ffffff"/>
                </a:solidFill>
              </a:uFill>
              <a:latin typeface="Arial"/>
            </a:endParaRPr>
          </a:p>
          <a:p>
            <a:r>
              <a:rPr b="1" lang="en-IN" sz="1200" spc="-1" strike="noStrike">
                <a:solidFill>
                  <a:srgbClr val="000000"/>
                </a:solidFill>
                <a:uFill>
                  <a:solidFill>
                    <a:srgbClr val="ffffff"/>
                  </a:solidFill>
                </a:uFill>
                <a:latin typeface="+mn-lt"/>
                <a:ea typeface="+mn-ea"/>
              </a:rPr>
              <a:t>Value driver </a:t>
            </a:r>
            <a:r>
              <a:rPr b="0" lang="en-IN" sz="1200" spc="-1" strike="noStrike">
                <a:solidFill>
                  <a:srgbClr val="000000"/>
                </a:solidFill>
                <a:uFill>
                  <a:solidFill>
                    <a:srgbClr val="ffffff"/>
                  </a:solidFill>
                </a:uFill>
                <a:latin typeface="+mn-lt"/>
                <a:ea typeface="+mn-ea"/>
              </a:rPr>
              <a:t>	</a:t>
            </a:r>
            <a:r>
              <a:rPr b="1" lang="en-IN" sz="1200" spc="-1" strike="noStrike">
                <a:solidFill>
                  <a:srgbClr val="000000"/>
                </a:solidFill>
                <a:uFill>
                  <a:solidFill>
                    <a:srgbClr val="ffffff"/>
                  </a:solidFill>
                </a:uFill>
                <a:latin typeface="+mn-lt"/>
                <a:ea typeface="+mn-ea"/>
              </a:rPr>
              <a:t>Definition </a:t>
            </a:r>
            <a:r>
              <a:rPr b="0" lang="en-IN" sz="1200" spc="-1" strike="noStrike">
                <a:solidFill>
                  <a:srgbClr val="000000"/>
                </a:solidFill>
                <a:uFill>
                  <a:solidFill>
                    <a:srgbClr val="ffffff"/>
                  </a:solidFill>
                </a:uFill>
                <a:latin typeface="+mn-lt"/>
                <a:ea typeface="+mn-ea"/>
              </a:rPr>
              <a:t>	</a:t>
            </a:r>
            <a:endParaRPr b="0" lang="en-IN" sz="2000" spc="-1" strike="noStrike">
              <a:solidFill>
                <a:srgbClr val="000000"/>
              </a:solidFill>
              <a:uFill>
                <a:solidFill>
                  <a:srgbClr val="ffffff"/>
                </a:solidFill>
              </a:uFill>
              <a:latin typeface="Arial"/>
            </a:endParaRPr>
          </a:p>
          <a:p>
            <a:r>
              <a:rPr b="1" lang="en-IN" sz="1200" spc="-1" strike="noStrike">
                <a:solidFill>
                  <a:srgbClr val="000000"/>
                </a:solidFill>
                <a:uFill>
                  <a:solidFill>
                    <a:srgbClr val="ffffff"/>
                  </a:solidFill>
                </a:uFill>
                <a:latin typeface="+mn-lt"/>
                <a:ea typeface="+mn-ea"/>
              </a:rPr>
              <a:t>Magnitude </a:t>
            </a:r>
            <a:r>
              <a:rPr b="0" lang="en-IN" sz="1200" spc="-1" strike="noStrike">
                <a:solidFill>
                  <a:srgbClr val="000000"/>
                </a:solidFill>
                <a:uFill>
                  <a:solidFill>
                    <a:srgbClr val="ffffff"/>
                  </a:solidFill>
                </a:uFill>
                <a:latin typeface="+mn-lt"/>
                <a:ea typeface="+mn-ea"/>
              </a:rPr>
              <a:t>	</a:t>
            </a:r>
            <a:r>
              <a:rPr b="0" lang="en-IN" sz="1200" spc="-1" strike="noStrike">
                <a:solidFill>
                  <a:srgbClr val="000000"/>
                </a:solidFill>
                <a:uFill>
                  <a:solidFill>
                    <a:srgbClr val="ffffff"/>
                  </a:solidFill>
                </a:uFill>
                <a:latin typeface="+mn-lt"/>
                <a:ea typeface="+mn-ea"/>
              </a:rPr>
              <a:t>Factors that determine the amount of information that informs action </a:t>
            </a:r>
            <a:r>
              <a:rPr b="0" lang="en-IN" sz="1200" spc="-1" strike="noStrike">
                <a:solidFill>
                  <a:srgbClr val="000000"/>
                </a:solidFill>
                <a:uFill>
                  <a:solidFill>
                    <a:srgbClr val="ffffff"/>
                  </a:solidFill>
                </a:uFill>
                <a:latin typeface="+mn-lt"/>
                <a:ea typeface="+mn-ea"/>
              </a:rPr>
              <a:t>	</a:t>
            </a:r>
            <a:endParaRPr b="0" lang="en-IN" sz="2000" spc="-1" strike="noStrike">
              <a:solidFill>
                <a:srgbClr val="000000"/>
              </a:solidFill>
              <a:uFill>
                <a:solidFill>
                  <a:srgbClr val="ffffff"/>
                </a:solidFill>
              </a:uFill>
              <a:latin typeface="Arial"/>
            </a:endParaRPr>
          </a:p>
          <a:p>
            <a:r>
              <a:rPr b="1" lang="en-IN" sz="1200" spc="-1" strike="noStrike">
                <a:solidFill>
                  <a:srgbClr val="000000"/>
                </a:solidFill>
                <a:uFill>
                  <a:solidFill>
                    <a:srgbClr val="ffffff"/>
                  </a:solidFill>
                </a:uFill>
                <a:latin typeface="+mn-lt"/>
                <a:ea typeface="+mn-ea"/>
              </a:rPr>
              <a:t>Scale </a:t>
            </a:r>
            <a:r>
              <a:rPr b="0" lang="en-IN" sz="1200" spc="-1" strike="noStrike">
                <a:solidFill>
                  <a:srgbClr val="000000"/>
                </a:solidFill>
                <a:uFill>
                  <a:solidFill>
                    <a:srgbClr val="ffffff"/>
                  </a:solidFill>
                </a:uFill>
                <a:latin typeface="+mn-lt"/>
                <a:ea typeface="+mn-ea"/>
              </a:rPr>
              <a:t>	</a:t>
            </a:r>
            <a:r>
              <a:rPr b="0" lang="en-IN" sz="1200" spc="-1" strike="noStrike">
                <a:solidFill>
                  <a:srgbClr val="000000"/>
                </a:solidFill>
                <a:uFill>
                  <a:solidFill>
                    <a:srgbClr val="ffffff"/>
                  </a:solidFill>
                </a:uFill>
                <a:latin typeface="+mn-lt"/>
                <a:ea typeface="+mn-ea"/>
              </a:rPr>
              <a:t>Corresponding to “volume,” this is the number of instances of the same action that inform subsequent action. One can dispatch trucks knowing the location of one truck in a fleet or knowing the locations of all the trucks in a fleet. </a:t>
            </a:r>
            <a:r>
              <a:rPr b="0" lang="en-IN" sz="1200" spc="-1" strike="noStrike">
                <a:solidFill>
                  <a:srgbClr val="000000"/>
                </a:solidFill>
                <a:uFill>
                  <a:solidFill>
                    <a:srgbClr val="ffffff"/>
                  </a:solidFill>
                </a:uFill>
                <a:latin typeface="+mn-lt"/>
                <a:ea typeface="+mn-ea"/>
              </a:rPr>
              <a:t>	</a:t>
            </a:r>
            <a:endParaRPr b="0" lang="en-IN" sz="2000" spc="-1" strike="noStrike">
              <a:solidFill>
                <a:srgbClr val="000000"/>
              </a:solidFill>
              <a:uFill>
                <a:solidFill>
                  <a:srgbClr val="ffffff"/>
                </a:solidFill>
              </a:uFill>
              <a:latin typeface="Arial"/>
            </a:endParaRPr>
          </a:p>
          <a:p>
            <a:r>
              <a:rPr b="1" lang="en-IN" sz="1200" spc="-1" strike="noStrike">
                <a:solidFill>
                  <a:srgbClr val="000000"/>
                </a:solidFill>
                <a:uFill>
                  <a:solidFill>
                    <a:srgbClr val="ffffff"/>
                  </a:solidFill>
                </a:uFill>
                <a:latin typeface="+mn-lt"/>
                <a:ea typeface="+mn-ea"/>
              </a:rPr>
              <a:t>Scope </a:t>
            </a:r>
            <a:r>
              <a:rPr b="0" lang="en-IN" sz="1200" spc="-1" strike="noStrike">
                <a:solidFill>
                  <a:srgbClr val="000000"/>
                </a:solidFill>
                <a:uFill>
                  <a:solidFill>
                    <a:srgbClr val="ffffff"/>
                  </a:solidFill>
                </a:uFill>
                <a:latin typeface="+mn-lt"/>
                <a:ea typeface="+mn-ea"/>
              </a:rPr>
              <a:t>	</a:t>
            </a:r>
            <a:r>
              <a:rPr b="0" lang="en-IN" sz="1200" spc="-1" strike="noStrike">
                <a:solidFill>
                  <a:srgbClr val="000000"/>
                </a:solidFill>
                <a:uFill>
                  <a:solidFill>
                    <a:srgbClr val="ffffff"/>
                  </a:solidFill>
                </a:uFill>
                <a:latin typeface="+mn-lt"/>
                <a:ea typeface="+mn-ea"/>
              </a:rPr>
              <a:t>Corresponding to “variety,” this is the number of different dimensions of an action on which information informs subsequent action. One can dispatch trucks knowing the location of a truck, or knowing that truck’s location, speed, and direction. </a:t>
            </a:r>
            <a:r>
              <a:rPr b="0" lang="en-IN" sz="1200" spc="-1" strike="noStrike">
                <a:solidFill>
                  <a:srgbClr val="000000"/>
                </a:solidFill>
                <a:uFill>
                  <a:solidFill>
                    <a:srgbClr val="ffffff"/>
                  </a:solidFill>
                </a:uFill>
                <a:latin typeface="+mn-lt"/>
                <a:ea typeface="+mn-ea"/>
              </a:rPr>
              <a:t>	</a:t>
            </a:r>
            <a:endParaRPr b="0" lang="en-IN" sz="2000" spc="-1" strike="noStrike">
              <a:solidFill>
                <a:srgbClr val="000000"/>
              </a:solidFill>
              <a:uFill>
                <a:solidFill>
                  <a:srgbClr val="ffffff"/>
                </a:solidFill>
              </a:uFill>
              <a:latin typeface="Arial"/>
            </a:endParaRPr>
          </a:p>
          <a:p>
            <a:r>
              <a:rPr b="1" lang="en-IN" sz="1200" spc="-1" strike="noStrike">
                <a:solidFill>
                  <a:srgbClr val="000000"/>
                </a:solidFill>
                <a:uFill>
                  <a:solidFill>
                    <a:srgbClr val="ffffff"/>
                  </a:solidFill>
                </a:uFill>
                <a:latin typeface="+mn-lt"/>
                <a:ea typeface="+mn-ea"/>
              </a:rPr>
              <a:t>Frequency </a:t>
            </a:r>
            <a:r>
              <a:rPr b="0" lang="en-IN" sz="1200" spc="-1" strike="noStrike">
                <a:solidFill>
                  <a:srgbClr val="000000"/>
                </a:solidFill>
                <a:uFill>
                  <a:solidFill>
                    <a:srgbClr val="ffffff"/>
                  </a:solidFill>
                </a:uFill>
                <a:latin typeface="+mn-lt"/>
                <a:ea typeface="+mn-ea"/>
              </a:rPr>
              <a:t>	</a:t>
            </a:r>
            <a:r>
              <a:rPr b="0" lang="en-IN" sz="1200" spc="-1" strike="noStrike">
                <a:solidFill>
                  <a:srgbClr val="000000"/>
                </a:solidFill>
                <a:uFill>
                  <a:solidFill>
                    <a:srgbClr val="ffffff"/>
                  </a:solidFill>
                </a:uFill>
                <a:latin typeface="+mn-lt"/>
                <a:ea typeface="+mn-ea"/>
              </a:rPr>
              <a:t>Corresponding to “velocity,” this is the interval between opportunities to adapt action based on new information. One can update truck dispatches knowing the truck locations once per hour, or knowing them once per minute. </a:t>
            </a:r>
            <a:r>
              <a:rPr b="0" lang="en-IN" sz="1200" spc="-1" strike="noStrike">
                <a:solidFill>
                  <a:srgbClr val="000000"/>
                </a:solidFill>
                <a:uFill>
                  <a:solidFill>
                    <a:srgbClr val="ffffff"/>
                  </a:solidFill>
                </a:uFill>
                <a:latin typeface="+mn-lt"/>
                <a:ea typeface="+mn-ea"/>
              </a:rPr>
              <a:t>	</a:t>
            </a:r>
            <a:endParaRPr b="0" lang="en-IN" sz="2000" spc="-1" strike="noStrike">
              <a:solidFill>
                <a:srgbClr val="000000"/>
              </a:solidFill>
              <a:uFill>
                <a:solidFill>
                  <a:srgbClr val="ffffff"/>
                </a:solidFill>
              </a:uFill>
              <a:latin typeface="Arial"/>
            </a:endParaRPr>
          </a:p>
          <a:p>
            <a:r>
              <a:rPr b="1" lang="en-IN" sz="1200" spc="-1" strike="noStrike">
                <a:solidFill>
                  <a:srgbClr val="000000"/>
                </a:solidFill>
                <a:uFill>
                  <a:solidFill>
                    <a:srgbClr val="ffffff"/>
                  </a:solidFill>
                </a:uFill>
                <a:latin typeface="+mn-lt"/>
                <a:ea typeface="+mn-ea"/>
              </a:rPr>
              <a:t>Risk </a:t>
            </a:r>
            <a:r>
              <a:rPr b="0" lang="en-IN" sz="1200" spc="-1" strike="noStrike">
                <a:solidFill>
                  <a:srgbClr val="000000"/>
                </a:solidFill>
                <a:uFill>
                  <a:solidFill>
                    <a:srgbClr val="ffffff"/>
                  </a:solidFill>
                </a:uFill>
                <a:latin typeface="+mn-lt"/>
                <a:ea typeface="+mn-ea"/>
              </a:rPr>
              <a:t>	</a:t>
            </a:r>
            <a:r>
              <a:rPr b="0" lang="en-IN" sz="1200" spc="-1" strike="noStrike">
                <a:solidFill>
                  <a:srgbClr val="000000"/>
                </a:solidFill>
                <a:uFill>
                  <a:solidFill>
                    <a:srgbClr val="ffffff"/>
                  </a:solidFill>
                </a:uFill>
                <a:latin typeface="+mn-lt"/>
                <a:ea typeface="+mn-ea"/>
              </a:rPr>
              <a:t>Factors that determine the probability that information will create value in the manner expected </a:t>
            </a:r>
            <a:r>
              <a:rPr b="0" lang="en-IN" sz="1200" spc="-1" strike="noStrike">
                <a:solidFill>
                  <a:srgbClr val="000000"/>
                </a:solidFill>
                <a:uFill>
                  <a:solidFill>
                    <a:srgbClr val="ffffff"/>
                  </a:solidFill>
                </a:uFill>
                <a:latin typeface="+mn-lt"/>
                <a:ea typeface="+mn-ea"/>
              </a:rPr>
              <a:t>	</a:t>
            </a:r>
            <a:endParaRPr b="0" lang="en-IN" sz="2000" spc="-1" strike="noStrike">
              <a:solidFill>
                <a:srgbClr val="000000"/>
              </a:solidFill>
              <a:uFill>
                <a:solidFill>
                  <a:srgbClr val="ffffff"/>
                </a:solidFill>
              </a:uFill>
              <a:latin typeface="Arial"/>
            </a:endParaRPr>
          </a:p>
          <a:p>
            <a:r>
              <a:rPr b="1" lang="en-IN" sz="1200" spc="-1" strike="noStrike">
                <a:solidFill>
                  <a:srgbClr val="000000"/>
                </a:solidFill>
                <a:uFill>
                  <a:solidFill>
                    <a:srgbClr val="ffffff"/>
                  </a:solidFill>
                </a:uFill>
                <a:latin typeface="+mn-lt"/>
                <a:ea typeface="+mn-ea"/>
              </a:rPr>
              <a:t>Security </a:t>
            </a:r>
            <a:r>
              <a:rPr b="0" lang="en-IN" sz="1200" spc="-1" strike="noStrike">
                <a:solidFill>
                  <a:srgbClr val="000000"/>
                </a:solidFill>
                <a:uFill>
                  <a:solidFill>
                    <a:srgbClr val="ffffff"/>
                  </a:solidFill>
                </a:uFill>
                <a:latin typeface="+mn-lt"/>
                <a:ea typeface="+mn-ea"/>
              </a:rPr>
              <a:t>	</a:t>
            </a:r>
            <a:r>
              <a:rPr b="0" lang="en-IN" sz="1200" spc="-1" strike="noStrike">
                <a:solidFill>
                  <a:srgbClr val="000000"/>
                </a:solidFill>
                <a:uFill>
                  <a:solidFill>
                    <a:srgbClr val="ffffff"/>
                  </a:solidFill>
                </a:uFill>
                <a:latin typeface="+mn-lt"/>
                <a:ea typeface="+mn-ea"/>
              </a:rPr>
              <a:t>Is the information used only by those with the necessary authorization? If thieves also know the location of one’s trucks, the information may well lead to a net reduction in value due to higher rates of theft. </a:t>
            </a:r>
            <a:r>
              <a:rPr b="0" lang="en-IN" sz="1200" spc="-1" strike="noStrike">
                <a:solidFill>
                  <a:srgbClr val="000000"/>
                </a:solidFill>
                <a:uFill>
                  <a:solidFill>
                    <a:srgbClr val="ffffff"/>
                  </a:solidFill>
                </a:uFill>
                <a:latin typeface="+mn-lt"/>
                <a:ea typeface="+mn-ea"/>
              </a:rPr>
              <a:t>	</a:t>
            </a:r>
            <a:endParaRPr b="0" lang="en-IN" sz="2000" spc="-1" strike="noStrike">
              <a:solidFill>
                <a:srgbClr val="000000"/>
              </a:solidFill>
              <a:uFill>
                <a:solidFill>
                  <a:srgbClr val="ffffff"/>
                </a:solidFill>
              </a:uFill>
              <a:latin typeface="Arial"/>
            </a:endParaRPr>
          </a:p>
          <a:p>
            <a:r>
              <a:rPr b="1" lang="en-IN" sz="1200" spc="-1" strike="noStrike">
                <a:solidFill>
                  <a:srgbClr val="000000"/>
                </a:solidFill>
                <a:uFill>
                  <a:solidFill>
                    <a:srgbClr val="ffffff"/>
                  </a:solidFill>
                </a:uFill>
                <a:latin typeface="+mn-lt"/>
                <a:ea typeface="+mn-ea"/>
              </a:rPr>
              <a:t>Reliability </a:t>
            </a:r>
            <a:r>
              <a:rPr b="0" lang="en-IN" sz="1200" spc="-1" strike="noStrike">
                <a:solidFill>
                  <a:srgbClr val="000000"/>
                </a:solidFill>
                <a:uFill>
                  <a:solidFill>
                    <a:srgbClr val="ffffff"/>
                  </a:solidFill>
                </a:uFill>
                <a:latin typeface="+mn-lt"/>
                <a:ea typeface="+mn-ea"/>
              </a:rPr>
              <a:t>	</a:t>
            </a:r>
            <a:r>
              <a:rPr b="0" lang="en-IN" sz="1200" spc="-1" strike="noStrike">
                <a:solidFill>
                  <a:srgbClr val="000000"/>
                </a:solidFill>
                <a:uFill>
                  <a:solidFill>
                    <a:srgbClr val="ffffff"/>
                  </a:solidFill>
                </a:uFill>
                <a:latin typeface="+mn-lt"/>
                <a:ea typeface="+mn-ea"/>
              </a:rPr>
              <a:t>Is the information consistently generated as expected? If the other value drivers of information are unpredictable, it is more difficult to make optimal use of that information. </a:t>
            </a:r>
            <a:r>
              <a:rPr b="0" lang="en-IN" sz="1200" spc="-1" strike="noStrike">
                <a:solidFill>
                  <a:srgbClr val="000000"/>
                </a:solidFill>
                <a:uFill>
                  <a:solidFill>
                    <a:srgbClr val="ffffff"/>
                  </a:solidFill>
                </a:uFill>
                <a:latin typeface="+mn-lt"/>
                <a:ea typeface="+mn-ea"/>
              </a:rPr>
              <a:t>	</a:t>
            </a:r>
            <a:endParaRPr b="0" lang="en-IN" sz="2000" spc="-1" strike="noStrike">
              <a:solidFill>
                <a:srgbClr val="000000"/>
              </a:solidFill>
              <a:uFill>
                <a:solidFill>
                  <a:srgbClr val="ffffff"/>
                </a:solidFill>
              </a:uFill>
              <a:latin typeface="Arial"/>
            </a:endParaRPr>
          </a:p>
          <a:p>
            <a:r>
              <a:rPr b="1" lang="en-IN" sz="1200" spc="-1" strike="noStrike">
                <a:solidFill>
                  <a:srgbClr val="000000"/>
                </a:solidFill>
                <a:uFill>
                  <a:solidFill>
                    <a:srgbClr val="ffffff"/>
                  </a:solidFill>
                </a:uFill>
                <a:latin typeface="+mn-lt"/>
                <a:ea typeface="+mn-ea"/>
              </a:rPr>
              <a:t>Accuracy </a:t>
            </a:r>
            <a:r>
              <a:rPr b="0" lang="en-IN" sz="1200" spc="-1" strike="noStrike">
                <a:solidFill>
                  <a:srgbClr val="000000"/>
                </a:solidFill>
                <a:uFill>
                  <a:solidFill>
                    <a:srgbClr val="ffffff"/>
                  </a:solidFill>
                </a:uFill>
                <a:latin typeface="+mn-lt"/>
                <a:ea typeface="+mn-ea"/>
              </a:rPr>
              <a:t>	</a:t>
            </a:r>
            <a:r>
              <a:rPr b="0" lang="en-IN" sz="1200" spc="-1" strike="noStrike">
                <a:solidFill>
                  <a:srgbClr val="000000"/>
                </a:solidFill>
                <a:uFill>
                  <a:solidFill>
                    <a:srgbClr val="ffffff"/>
                  </a:solidFill>
                </a:uFill>
                <a:latin typeface="+mn-lt"/>
                <a:ea typeface="+mn-ea"/>
              </a:rPr>
              <a:t>Does the information capture the actual value of what it represents? If the information on the location of the truck misrepresents the truck’s actual location, dispatch instructions based on that information will be less valuable. </a:t>
            </a:r>
            <a:r>
              <a:rPr b="0" lang="en-IN" sz="1200" spc="-1" strike="noStrike">
                <a:solidFill>
                  <a:srgbClr val="000000"/>
                </a:solidFill>
                <a:uFill>
                  <a:solidFill>
                    <a:srgbClr val="ffffff"/>
                  </a:solidFill>
                </a:uFill>
                <a:latin typeface="+mn-lt"/>
                <a:ea typeface="+mn-ea"/>
              </a:rPr>
              <a:t>	</a:t>
            </a:r>
            <a:endParaRPr b="0" lang="en-IN" sz="2000" spc="-1" strike="noStrike">
              <a:solidFill>
                <a:srgbClr val="000000"/>
              </a:solidFill>
              <a:uFill>
                <a:solidFill>
                  <a:srgbClr val="ffffff"/>
                </a:solidFill>
              </a:uFill>
              <a:latin typeface="Arial"/>
            </a:endParaRPr>
          </a:p>
          <a:p>
            <a:r>
              <a:rPr b="1" lang="en-IN" sz="1200" spc="-1" strike="noStrike">
                <a:solidFill>
                  <a:srgbClr val="000000"/>
                </a:solidFill>
                <a:uFill>
                  <a:solidFill>
                    <a:srgbClr val="ffffff"/>
                  </a:solidFill>
                </a:uFill>
                <a:latin typeface="+mn-lt"/>
                <a:ea typeface="+mn-ea"/>
              </a:rPr>
              <a:t>Time </a:t>
            </a:r>
            <a:r>
              <a:rPr b="0" lang="en-IN" sz="1200" spc="-1" strike="noStrike">
                <a:solidFill>
                  <a:srgbClr val="000000"/>
                </a:solidFill>
                <a:uFill>
                  <a:solidFill>
                    <a:srgbClr val="ffffff"/>
                  </a:solidFill>
                </a:uFill>
                <a:latin typeface="+mn-lt"/>
                <a:ea typeface="+mn-ea"/>
              </a:rPr>
              <a:t>	</a:t>
            </a:r>
            <a:r>
              <a:rPr b="0" lang="en-IN" sz="1200" spc="-1" strike="noStrike">
                <a:solidFill>
                  <a:srgbClr val="000000"/>
                </a:solidFill>
                <a:uFill>
                  <a:solidFill>
                    <a:srgbClr val="ffffff"/>
                  </a:solidFill>
                </a:uFill>
                <a:latin typeface="+mn-lt"/>
                <a:ea typeface="+mn-ea"/>
              </a:rPr>
              <a:t>Factors that determine how quickly value can be created from information </a:t>
            </a:r>
            <a:r>
              <a:rPr b="0" lang="en-IN" sz="1200" spc="-1" strike="noStrike">
                <a:solidFill>
                  <a:srgbClr val="000000"/>
                </a:solidFill>
                <a:uFill>
                  <a:solidFill>
                    <a:srgbClr val="ffffff"/>
                  </a:solidFill>
                </a:uFill>
                <a:latin typeface="+mn-lt"/>
                <a:ea typeface="+mn-ea"/>
              </a:rPr>
              <a:t>	</a:t>
            </a:r>
            <a:endParaRPr b="0" lang="en-IN" sz="2000" spc="-1" strike="noStrike">
              <a:solidFill>
                <a:srgbClr val="000000"/>
              </a:solidFill>
              <a:uFill>
                <a:solidFill>
                  <a:srgbClr val="ffffff"/>
                </a:solidFill>
              </a:uFill>
              <a:latin typeface="Arial"/>
            </a:endParaRPr>
          </a:p>
          <a:p>
            <a:r>
              <a:rPr b="1" lang="en-IN" sz="1200" spc="-1" strike="noStrike">
                <a:solidFill>
                  <a:srgbClr val="000000"/>
                </a:solidFill>
                <a:uFill>
                  <a:solidFill>
                    <a:srgbClr val="ffffff"/>
                  </a:solidFill>
                </a:uFill>
                <a:latin typeface="+mn-lt"/>
                <a:ea typeface="+mn-ea"/>
              </a:rPr>
              <a:t>Timeliness </a:t>
            </a:r>
            <a:r>
              <a:rPr b="0" lang="en-IN" sz="1200" spc="-1" strike="noStrike">
                <a:solidFill>
                  <a:srgbClr val="000000"/>
                </a:solidFill>
                <a:uFill>
                  <a:solidFill>
                    <a:srgbClr val="ffffff"/>
                  </a:solidFill>
                </a:uFill>
                <a:latin typeface="+mn-lt"/>
                <a:ea typeface="+mn-ea"/>
              </a:rPr>
              <a:t>	</a:t>
            </a:r>
            <a:r>
              <a:rPr b="0" lang="en-IN" sz="1200" spc="-1" strike="noStrike">
                <a:solidFill>
                  <a:srgbClr val="000000"/>
                </a:solidFill>
                <a:uFill>
                  <a:solidFill>
                    <a:srgbClr val="ffffff"/>
                  </a:solidFill>
                </a:uFill>
                <a:latin typeface="+mn-lt"/>
                <a:ea typeface="+mn-ea"/>
              </a:rPr>
              <a:t>Is the information available for use at the most opportune moments? Dispatch schedules that are updated as the trucks reach their routes’ halfway point are more valuable than those updated after the trucks have returned to the depot. </a:t>
            </a:r>
            <a:r>
              <a:rPr b="0" lang="en-IN" sz="1200" spc="-1" strike="noStrike">
                <a:solidFill>
                  <a:srgbClr val="000000"/>
                </a:solidFill>
                <a:uFill>
                  <a:solidFill>
                    <a:srgbClr val="ffffff"/>
                  </a:solidFill>
                </a:uFill>
                <a:latin typeface="+mn-lt"/>
                <a:ea typeface="+mn-ea"/>
              </a:rPr>
              <a:t>	</a:t>
            </a:r>
            <a:endParaRPr b="0" lang="en-IN" sz="2000" spc="-1" strike="noStrike">
              <a:solidFill>
                <a:srgbClr val="000000"/>
              </a:solidFill>
              <a:uFill>
                <a:solidFill>
                  <a:srgbClr val="ffffff"/>
                </a:solidFill>
              </a:uFill>
              <a:latin typeface="Arial"/>
            </a:endParaRPr>
          </a:p>
          <a:p>
            <a:r>
              <a:rPr b="1" lang="en-IN" sz="1200" spc="-1" strike="noStrike">
                <a:solidFill>
                  <a:srgbClr val="000000"/>
                </a:solidFill>
                <a:uFill>
                  <a:solidFill>
                    <a:srgbClr val="ffffff"/>
                  </a:solidFill>
                </a:uFill>
                <a:latin typeface="+mn-lt"/>
                <a:ea typeface="+mn-ea"/>
              </a:rPr>
              <a:t>Latency </a:t>
            </a:r>
            <a:r>
              <a:rPr b="0" lang="en-IN" sz="1200" spc="-1" strike="noStrike">
                <a:solidFill>
                  <a:srgbClr val="000000"/>
                </a:solidFill>
                <a:uFill>
                  <a:solidFill>
                    <a:srgbClr val="ffffff"/>
                  </a:solidFill>
                </a:uFill>
                <a:latin typeface="+mn-lt"/>
                <a:ea typeface="+mn-ea"/>
              </a:rPr>
              <a:t>	</a:t>
            </a:r>
            <a:r>
              <a:rPr b="0" lang="en-IN" sz="1200" spc="-1" strike="noStrike">
                <a:solidFill>
                  <a:srgbClr val="000000"/>
                </a:solidFill>
                <a:uFill>
                  <a:solidFill>
                    <a:srgbClr val="ffffff"/>
                  </a:solidFill>
                </a:uFill>
                <a:latin typeface="+mn-lt"/>
                <a:ea typeface="+mn-ea"/>
              </a:rPr>
              <a:t>Does the information capture the state of the world as it is, or as it was? Knowing trucks’ locations 30 minutes ago is less valuable than knowing their locations 30 seconds ago. </a:t>
            </a:r>
            <a:r>
              <a:rPr b="0" lang="en-IN" sz="1200" spc="-1" strike="noStrike">
                <a:solidFill>
                  <a:srgbClr val="000000"/>
                </a:solidFill>
                <a:uFill>
                  <a:solidFill>
                    <a:srgbClr val="ffffff"/>
                  </a:solidFill>
                </a:uFill>
                <a:latin typeface="+mn-lt"/>
                <a:ea typeface="+mn-ea"/>
              </a:rPr>
              <a:t>	</a:t>
            </a:r>
            <a:endParaRPr b="0" lang="en-IN" sz="2000" spc="-1" strike="noStrike">
              <a:solidFill>
                <a:srgbClr val="000000"/>
              </a:solidFill>
              <a:uFill>
                <a:solidFill>
                  <a:srgbClr val="ffffff"/>
                </a:solidFill>
              </a:uFill>
              <a:latin typeface="Arial"/>
            </a:endParaRPr>
          </a:p>
          <a:p>
            <a:endParaRPr b="0" lang="en-IN" sz="2000" spc="-1" strike="noStrike">
              <a:solidFill>
                <a:srgbClr val="000000"/>
              </a:solidFill>
              <a:uFill>
                <a:solidFill>
                  <a:srgbClr val="ffffff"/>
                </a:solidFill>
              </a:uFill>
              <a:latin typeface="Arial"/>
            </a:endParaRPr>
          </a:p>
        </p:txBody>
      </p:sp>
      <p:sp>
        <p:nvSpPr>
          <p:cNvPr id="432" name="CustomShape 2"/>
          <p:cNvSpPr/>
          <p:nvPr/>
        </p:nvSpPr>
        <p:spPr>
          <a:xfrm>
            <a:off x="3884760" y="8685360"/>
            <a:ext cx="2969640" cy="455040"/>
          </a:xfrm>
          <a:prstGeom prst="rect">
            <a:avLst/>
          </a:prstGeom>
          <a:noFill/>
          <a:ln>
            <a:noFill/>
          </a:ln>
        </p:spPr>
        <p:style>
          <a:lnRef idx="0"/>
          <a:fillRef idx="0"/>
          <a:effectRef idx="0"/>
          <a:fontRef idx="minor"/>
        </p:style>
      </p:sp>
    </p:spTree>
  </p:cSld>
</p:notes>
</file>

<file path=ppt/notesSlides/notesSlide1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3" name="PlaceHolder 1"/>
          <p:cNvSpPr>
            <a:spLocks noGrp="1"/>
          </p:cNvSpPr>
          <p:nvPr>
            <p:ph type="body"/>
          </p:nvPr>
        </p:nvSpPr>
        <p:spPr>
          <a:xfrm>
            <a:off x="685800" y="4343400"/>
            <a:ext cx="5484960" cy="4532400"/>
          </a:xfrm>
          <a:prstGeom prst="rect">
            <a:avLst/>
          </a:prstGeom>
        </p:spPr>
        <p:txBody>
          <a:bodyPr lIns="0" rIns="0" tIns="0" bIns="0"/>
          <a:p>
            <a:r>
              <a:rPr b="0" lang="en-IN" sz="2000" spc="-1" strike="noStrike">
                <a:solidFill>
                  <a:srgbClr val="000000"/>
                </a:solidFill>
                <a:uFill>
                  <a:solidFill>
                    <a:srgbClr val="ffffff"/>
                  </a:solidFill>
                </a:uFill>
                <a:latin typeface="Arial"/>
              </a:rPr>
              <a:t>Samuel Slater (June 9, 1768 – April 21, 1835) was an early English-American industrialist known as the "Father of the American Industrial Revolution" (a phrase coined by Andrew Jackson) and the "Father of the American Factory System."</a:t>
            </a:r>
            <a:endParaRPr b="0" lang="en-IN" sz="2000" spc="-1" strike="noStrike">
              <a:solidFill>
                <a:srgbClr val="000000"/>
              </a:solidFill>
              <a:uFill>
                <a:solidFill>
                  <a:srgbClr val="ffffff"/>
                </a:solidFill>
              </a:uFill>
              <a:latin typeface="Arial"/>
            </a:endParaRPr>
          </a:p>
          <a:p>
            <a:endParaRPr b="0" lang="en-IN" sz="2000" spc="-1" strike="noStrike">
              <a:solidFill>
                <a:srgbClr val="000000"/>
              </a:solidFill>
              <a:uFill>
                <a:solidFill>
                  <a:srgbClr val="ffffff"/>
                </a:solidFill>
              </a:uFill>
              <a:latin typeface="Arial"/>
            </a:endParaRPr>
          </a:p>
          <a:p>
            <a:r>
              <a:rPr b="0" lang="en-IN" sz="2000" spc="-1" strike="noStrike">
                <a:solidFill>
                  <a:srgbClr val="000000"/>
                </a:solidFill>
                <a:uFill>
                  <a:solidFill>
                    <a:srgbClr val="ffffff"/>
                  </a:solidFill>
                </a:uFill>
                <a:latin typeface="Arial"/>
              </a:rPr>
              <a:t>The First American Cotton Mill Began Operation. Samuel Slater built that first American mill in Pawtucket based on designs of English inventor Richard Arkwright. Though it was against British law to leave the country if you were a textile worker, Slater fled anyway in order to seek his fortune in America.</a:t>
            </a:r>
            <a:endParaRPr b="0" lang="en-IN" sz="2000" spc="-1" strike="noStrike">
              <a:solidFill>
                <a:srgbClr val="000000"/>
              </a:solidFill>
              <a:uFill>
                <a:solidFill>
                  <a:srgbClr val="ffffff"/>
                </a:solidFill>
              </a:uFill>
              <a:latin typeface="Arial"/>
            </a:endParaRPr>
          </a:p>
          <a:p>
            <a:endParaRPr b="0" lang="en-IN" sz="2000" spc="-1" strike="noStrike">
              <a:solidFill>
                <a:srgbClr val="000000"/>
              </a:solidFill>
              <a:uFill>
                <a:solidFill>
                  <a:srgbClr val="ffffff"/>
                </a:solidFill>
              </a:uFill>
              <a:latin typeface="Arial"/>
            </a:endParaRPr>
          </a:p>
          <a:p>
            <a:endParaRPr b="0" lang="en-IN" sz="2000" spc="-1" strike="noStrike">
              <a:solidFill>
                <a:srgbClr val="000000"/>
              </a:solidFill>
              <a:uFill>
                <a:solidFill>
                  <a:srgbClr val="ffffff"/>
                </a:solidFill>
              </a:uFill>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6.png"/>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openxmlformats.org/officeDocument/2006/relationships/image" Target="../media/image9.png"/>
</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1.png"/><Relationship Id="rId3" Type="http://schemas.openxmlformats.org/officeDocument/2006/relationships/image" Target="../media/image12.png"/>
</Relationships>
</file>

<file path=ppt/slideLayouts/_rels/slideLayout4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1.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2.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3.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4.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5.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6.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7.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8.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0.xml.rels><?xml version="1.0" encoding="UTF-8"?>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4.png"/><Relationship Id="rId3" Type="http://schemas.openxmlformats.org/officeDocument/2006/relationships/image" Target="../media/image15.png"/>
</Relationships>
</file>

<file path=ppt/slideLayouts/_rels/slideLayout61.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2.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3.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4.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5.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6.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7.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8.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9.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0.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1.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2.xml.rels><?xml version="1.0" encoding="UTF-8"?>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7.png"/><Relationship Id="rId3" Type="http://schemas.openxmlformats.org/officeDocument/2006/relationships/image" Target="../media/image18.png"/>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25" name="PlaceHolder 2"/>
          <p:cNvSpPr>
            <a:spLocks noGrp="1"/>
          </p:cNvSpPr>
          <p:nvPr>
            <p:ph type="body"/>
          </p:nvPr>
        </p:nvSpPr>
        <p:spPr>
          <a:xfrm>
            <a:off x="457200" y="1604520"/>
            <a:ext cx="822924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26" name="PlaceHolder 3"/>
          <p:cNvSpPr>
            <a:spLocks noGrp="1"/>
          </p:cNvSpPr>
          <p:nvPr>
            <p:ph type="body"/>
          </p:nvPr>
        </p:nvSpPr>
        <p:spPr>
          <a:xfrm>
            <a:off x="457200" y="3682080"/>
            <a:ext cx="822924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28" name="PlaceHolder 2"/>
          <p:cNvSpPr>
            <a:spLocks noGrp="1"/>
          </p:cNvSpPr>
          <p:nvPr>
            <p:ph type="body"/>
          </p:nvPr>
        </p:nvSpPr>
        <p:spPr>
          <a:xfrm>
            <a:off x="45720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29" name="PlaceHolder 3"/>
          <p:cNvSpPr>
            <a:spLocks noGrp="1"/>
          </p:cNvSpPr>
          <p:nvPr>
            <p:ph type="body"/>
          </p:nvPr>
        </p:nvSpPr>
        <p:spPr>
          <a:xfrm>
            <a:off x="467424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30" name="PlaceHolder 4"/>
          <p:cNvSpPr>
            <a:spLocks noGrp="1"/>
          </p:cNvSpPr>
          <p:nvPr>
            <p:ph type="body"/>
          </p:nvPr>
        </p:nvSpPr>
        <p:spPr>
          <a:xfrm>
            <a:off x="467424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31" name="PlaceHolder 5"/>
          <p:cNvSpPr>
            <a:spLocks noGrp="1"/>
          </p:cNvSpPr>
          <p:nvPr>
            <p:ph type="body"/>
          </p:nvPr>
        </p:nvSpPr>
        <p:spPr>
          <a:xfrm>
            <a:off x="45720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33" name="PlaceHolder 2"/>
          <p:cNvSpPr>
            <a:spLocks noGrp="1"/>
          </p:cNvSpPr>
          <p:nvPr>
            <p:ph type="body"/>
          </p:nvPr>
        </p:nvSpPr>
        <p:spPr>
          <a:xfrm>
            <a:off x="457200" y="1604520"/>
            <a:ext cx="822924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34" name="PlaceHolder 3"/>
          <p:cNvSpPr>
            <a:spLocks noGrp="1"/>
          </p:cNvSpPr>
          <p:nvPr>
            <p:ph type="body"/>
          </p:nvPr>
        </p:nvSpPr>
        <p:spPr>
          <a:xfrm>
            <a:off x="457200" y="1604520"/>
            <a:ext cx="822924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pic>
        <p:nvPicPr>
          <p:cNvPr id="35" name="" descr=""/>
          <p:cNvPicPr/>
          <p:nvPr/>
        </p:nvPicPr>
        <p:blipFill>
          <a:blip r:embed="rId2"/>
          <a:stretch/>
        </p:blipFill>
        <p:spPr>
          <a:xfrm>
            <a:off x="2079000" y="1604520"/>
            <a:ext cx="4984920" cy="3977280"/>
          </a:xfrm>
          <a:prstGeom prst="rect">
            <a:avLst/>
          </a:prstGeom>
          <a:ln>
            <a:noFill/>
          </a:ln>
        </p:spPr>
      </p:pic>
      <p:pic>
        <p:nvPicPr>
          <p:cNvPr id="36" name="" descr=""/>
          <p:cNvPicPr/>
          <p:nvPr/>
        </p:nvPicPr>
        <p:blipFill>
          <a:blip r:embed="rId3"/>
          <a:stretch/>
        </p:blipFill>
        <p:spPr>
          <a:xfrm>
            <a:off x="2079000" y="1604520"/>
            <a:ext cx="4984920" cy="3977280"/>
          </a:xfrm>
          <a:prstGeom prst="rect">
            <a:avLst/>
          </a:prstGeom>
          <a:ln>
            <a:noFill/>
          </a:ln>
        </p:spPr>
      </p:pic>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0"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41"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en-IN" sz="3200" spc="-1" strike="noStrike">
              <a:solidFill>
                <a:srgbClr val="000000"/>
              </a:solidFill>
              <a:uFill>
                <a:solidFill>
                  <a:srgbClr val="ffffff"/>
                </a:solidFill>
              </a:uFill>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43" name="PlaceHolder 2"/>
          <p:cNvSpPr>
            <a:spLocks noGrp="1"/>
          </p:cNvSpPr>
          <p:nvPr>
            <p:ph type="body"/>
          </p:nvPr>
        </p:nvSpPr>
        <p:spPr>
          <a:xfrm>
            <a:off x="457200" y="1604520"/>
            <a:ext cx="822924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45" name="PlaceHolder 2"/>
          <p:cNvSpPr>
            <a:spLocks noGrp="1"/>
          </p:cNvSpPr>
          <p:nvPr>
            <p:ph type="body"/>
          </p:nvPr>
        </p:nvSpPr>
        <p:spPr>
          <a:xfrm>
            <a:off x="45720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46" name="PlaceHolder 3"/>
          <p:cNvSpPr>
            <a:spLocks noGrp="1"/>
          </p:cNvSpPr>
          <p:nvPr>
            <p:ph type="body"/>
          </p:nvPr>
        </p:nvSpPr>
        <p:spPr>
          <a:xfrm>
            <a:off x="467424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47"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48"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en-IN" sz="3200" spc="-1" strike="noStrike">
              <a:solidFill>
                <a:srgbClr val="000000"/>
              </a:solidFill>
              <a:uFill>
                <a:solidFill>
                  <a:srgbClr val="ffffff"/>
                </a:solidFill>
              </a:uFill>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50" name="PlaceHolder 2"/>
          <p:cNvSpPr>
            <a:spLocks noGrp="1"/>
          </p:cNvSpPr>
          <p:nvPr>
            <p:ph type="body"/>
          </p:nvPr>
        </p:nvSpPr>
        <p:spPr>
          <a:xfrm>
            <a:off x="45720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51" name="PlaceHolder 3"/>
          <p:cNvSpPr>
            <a:spLocks noGrp="1"/>
          </p:cNvSpPr>
          <p:nvPr>
            <p:ph type="body"/>
          </p:nvPr>
        </p:nvSpPr>
        <p:spPr>
          <a:xfrm>
            <a:off x="45720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52" name="PlaceHolder 4"/>
          <p:cNvSpPr>
            <a:spLocks noGrp="1"/>
          </p:cNvSpPr>
          <p:nvPr>
            <p:ph type="body"/>
          </p:nvPr>
        </p:nvSpPr>
        <p:spPr>
          <a:xfrm>
            <a:off x="467424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3"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4"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en-IN" sz="3200" spc="-1" strike="noStrike">
              <a:solidFill>
                <a:srgbClr val="000000"/>
              </a:solidFill>
              <a:uFill>
                <a:solidFill>
                  <a:srgbClr val="ffffff"/>
                </a:solidFill>
              </a:uFill>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54" name="PlaceHolder 2"/>
          <p:cNvSpPr>
            <a:spLocks noGrp="1"/>
          </p:cNvSpPr>
          <p:nvPr>
            <p:ph type="body"/>
          </p:nvPr>
        </p:nvSpPr>
        <p:spPr>
          <a:xfrm>
            <a:off x="45720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55" name="PlaceHolder 3"/>
          <p:cNvSpPr>
            <a:spLocks noGrp="1"/>
          </p:cNvSpPr>
          <p:nvPr>
            <p:ph type="body"/>
          </p:nvPr>
        </p:nvSpPr>
        <p:spPr>
          <a:xfrm>
            <a:off x="467424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56" name="PlaceHolder 4"/>
          <p:cNvSpPr>
            <a:spLocks noGrp="1"/>
          </p:cNvSpPr>
          <p:nvPr>
            <p:ph type="body"/>
          </p:nvPr>
        </p:nvSpPr>
        <p:spPr>
          <a:xfrm>
            <a:off x="467424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58" name="PlaceHolder 2"/>
          <p:cNvSpPr>
            <a:spLocks noGrp="1"/>
          </p:cNvSpPr>
          <p:nvPr>
            <p:ph type="body"/>
          </p:nvPr>
        </p:nvSpPr>
        <p:spPr>
          <a:xfrm>
            <a:off x="45720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59" name="PlaceHolder 3"/>
          <p:cNvSpPr>
            <a:spLocks noGrp="1"/>
          </p:cNvSpPr>
          <p:nvPr>
            <p:ph type="body"/>
          </p:nvPr>
        </p:nvSpPr>
        <p:spPr>
          <a:xfrm>
            <a:off x="467424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60" name="PlaceHolder 4"/>
          <p:cNvSpPr>
            <a:spLocks noGrp="1"/>
          </p:cNvSpPr>
          <p:nvPr>
            <p:ph type="body"/>
          </p:nvPr>
        </p:nvSpPr>
        <p:spPr>
          <a:xfrm>
            <a:off x="457200" y="3682080"/>
            <a:ext cx="822924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62" name="PlaceHolder 2"/>
          <p:cNvSpPr>
            <a:spLocks noGrp="1"/>
          </p:cNvSpPr>
          <p:nvPr>
            <p:ph type="body"/>
          </p:nvPr>
        </p:nvSpPr>
        <p:spPr>
          <a:xfrm>
            <a:off x="457200" y="1604520"/>
            <a:ext cx="822924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63" name="PlaceHolder 3"/>
          <p:cNvSpPr>
            <a:spLocks noGrp="1"/>
          </p:cNvSpPr>
          <p:nvPr>
            <p:ph type="body"/>
          </p:nvPr>
        </p:nvSpPr>
        <p:spPr>
          <a:xfrm>
            <a:off x="457200" y="3682080"/>
            <a:ext cx="822924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65" name="PlaceHolder 2"/>
          <p:cNvSpPr>
            <a:spLocks noGrp="1"/>
          </p:cNvSpPr>
          <p:nvPr>
            <p:ph type="body"/>
          </p:nvPr>
        </p:nvSpPr>
        <p:spPr>
          <a:xfrm>
            <a:off x="45720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66" name="PlaceHolder 3"/>
          <p:cNvSpPr>
            <a:spLocks noGrp="1"/>
          </p:cNvSpPr>
          <p:nvPr>
            <p:ph type="body"/>
          </p:nvPr>
        </p:nvSpPr>
        <p:spPr>
          <a:xfrm>
            <a:off x="467424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67" name="PlaceHolder 4"/>
          <p:cNvSpPr>
            <a:spLocks noGrp="1"/>
          </p:cNvSpPr>
          <p:nvPr>
            <p:ph type="body"/>
          </p:nvPr>
        </p:nvSpPr>
        <p:spPr>
          <a:xfrm>
            <a:off x="467424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68" name="PlaceHolder 5"/>
          <p:cNvSpPr>
            <a:spLocks noGrp="1"/>
          </p:cNvSpPr>
          <p:nvPr>
            <p:ph type="body"/>
          </p:nvPr>
        </p:nvSpPr>
        <p:spPr>
          <a:xfrm>
            <a:off x="45720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70" name="PlaceHolder 2"/>
          <p:cNvSpPr>
            <a:spLocks noGrp="1"/>
          </p:cNvSpPr>
          <p:nvPr>
            <p:ph type="body"/>
          </p:nvPr>
        </p:nvSpPr>
        <p:spPr>
          <a:xfrm>
            <a:off x="457200" y="1604520"/>
            <a:ext cx="822924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71" name="PlaceHolder 3"/>
          <p:cNvSpPr>
            <a:spLocks noGrp="1"/>
          </p:cNvSpPr>
          <p:nvPr>
            <p:ph type="body"/>
          </p:nvPr>
        </p:nvSpPr>
        <p:spPr>
          <a:xfrm>
            <a:off x="457200" y="1604520"/>
            <a:ext cx="822924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pic>
        <p:nvPicPr>
          <p:cNvPr id="72" name="" descr=""/>
          <p:cNvPicPr/>
          <p:nvPr/>
        </p:nvPicPr>
        <p:blipFill>
          <a:blip r:embed="rId2"/>
          <a:stretch/>
        </p:blipFill>
        <p:spPr>
          <a:xfrm>
            <a:off x="2079000" y="1604520"/>
            <a:ext cx="4984920" cy="3977280"/>
          </a:xfrm>
          <a:prstGeom prst="rect">
            <a:avLst/>
          </a:prstGeom>
          <a:ln>
            <a:noFill/>
          </a:ln>
        </p:spPr>
      </p:pic>
      <p:pic>
        <p:nvPicPr>
          <p:cNvPr id="73" name="" descr=""/>
          <p:cNvPicPr/>
          <p:nvPr/>
        </p:nvPicPr>
        <p:blipFill>
          <a:blip r:embed="rId3"/>
          <a:stretch/>
        </p:blipFill>
        <p:spPr>
          <a:xfrm>
            <a:off x="2079000" y="1604520"/>
            <a:ext cx="4984920" cy="3977280"/>
          </a:xfrm>
          <a:prstGeom prst="rect">
            <a:avLst/>
          </a:prstGeom>
          <a:ln>
            <a:noFill/>
          </a:ln>
        </p:spPr>
      </p:pic>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78"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79"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en-IN" sz="3200" spc="-1" strike="noStrike">
              <a:solidFill>
                <a:srgbClr val="000000"/>
              </a:solidFill>
              <a:uFill>
                <a:solidFill>
                  <a:srgbClr val="ffffff"/>
                </a:solidFill>
              </a:uFill>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80"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81" name="PlaceHolder 2"/>
          <p:cNvSpPr>
            <a:spLocks noGrp="1"/>
          </p:cNvSpPr>
          <p:nvPr>
            <p:ph type="body"/>
          </p:nvPr>
        </p:nvSpPr>
        <p:spPr>
          <a:xfrm>
            <a:off x="457200" y="1604520"/>
            <a:ext cx="822924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8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83" name="PlaceHolder 2"/>
          <p:cNvSpPr>
            <a:spLocks noGrp="1"/>
          </p:cNvSpPr>
          <p:nvPr>
            <p:ph type="body"/>
          </p:nvPr>
        </p:nvSpPr>
        <p:spPr>
          <a:xfrm>
            <a:off x="45720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84" name="PlaceHolder 3"/>
          <p:cNvSpPr>
            <a:spLocks noGrp="1"/>
          </p:cNvSpPr>
          <p:nvPr>
            <p:ph type="body"/>
          </p:nvPr>
        </p:nvSpPr>
        <p:spPr>
          <a:xfrm>
            <a:off x="467424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85"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5"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6" name="PlaceHolder 2"/>
          <p:cNvSpPr>
            <a:spLocks noGrp="1"/>
          </p:cNvSpPr>
          <p:nvPr>
            <p:ph type="body"/>
          </p:nvPr>
        </p:nvSpPr>
        <p:spPr>
          <a:xfrm>
            <a:off x="457200" y="1604520"/>
            <a:ext cx="822924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86"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en-IN" sz="3200" spc="-1" strike="noStrike">
              <a:solidFill>
                <a:srgbClr val="000000"/>
              </a:solidFill>
              <a:uFill>
                <a:solidFill>
                  <a:srgbClr val="ffffff"/>
                </a:solidFill>
              </a:uFill>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87"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88" name="PlaceHolder 2"/>
          <p:cNvSpPr>
            <a:spLocks noGrp="1"/>
          </p:cNvSpPr>
          <p:nvPr>
            <p:ph type="body"/>
          </p:nvPr>
        </p:nvSpPr>
        <p:spPr>
          <a:xfrm>
            <a:off x="45720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89" name="PlaceHolder 3"/>
          <p:cNvSpPr>
            <a:spLocks noGrp="1"/>
          </p:cNvSpPr>
          <p:nvPr>
            <p:ph type="body"/>
          </p:nvPr>
        </p:nvSpPr>
        <p:spPr>
          <a:xfrm>
            <a:off x="45720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90" name="PlaceHolder 4"/>
          <p:cNvSpPr>
            <a:spLocks noGrp="1"/>
          </p:cNvSpPr>
          <p:nvPr>
            <p:ph type="body"/>
          </p:nvPr>
        </p:nvSpPr>
        <p:spPr>
          <a:xfrm>
            <a:off x="467424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92" name="PlaceHolder 2"/>
          <p:cNvSpPr>
            <a:spLocks noGrp="1"/>
          </p:cNvSpPr>
          <p:nvPr>
            <p:ph type="body"/>
          </p:nvPr>
        </p:nvSpPr>
        <p:spPr>
          <a:xfrm>
            <a:off x="45720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93" name="PlaceHolder 3"/>
          <p:cNvSpPr>
            <a:spLocks noGrp="1"/>
          </p:cNvSpPr>
          <p:nvPr>
            <p:ph type="body"/>
          </p:nvPr>
        </p:nvSpPr>
        <p:spPr>
          <a:xfrm>
            <a:off x="467424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94" name="PlaceHolder 4"/>
          <p:cNvSpPr>
            <a:spLocks noGrp="1"/>
          </p:cNvSpPr>
          <p:nvPr>
            <p:ph type="body"/>
          </p:nvPr>
        </p:nvSpPr>
        <p:spPr>
          <a:xfrm>
            <a:off x="467424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95"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96" name="PlaceHolder 2"/>
          <p:cNvSpPr>
            <a:spLocks noGrp="1"/>
          </p:cNvSpPr>
          <p:nvPr>
            <p:ph type="body"/>
          </p:nvPr>
        </p:nvSpPr>
        <p:spPr>
          <a:xfrm>
            <a:off x="45720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97" name="PlaceHolder 3"/>
          <p:cNvSpPr>
            <a:spLocks noGrp="1"/>
          </p:cNvSpPr>
          <p:nvPr>
            <p:ph type="body"/>
          </p:nvPr>
        </p:nvSpPr>
        <p:spPr>
          <a:xfrm>
            <a:off x="467424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98" name="PlaceHolder 4"/>
          <p:cNvSpPr>
            <a:spLocks noGrp="1"/>
          </p:cNvSpPr>
          <p:nvPr>
            <p:ph type="body"/>
          </p:nvPr>
        </p:nvSpPr>
        <p:spPr>
          <a:xfrm>
            <a:off x="457200" y="3682080"/>
            <a:ext cx="822924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9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00" name="PlaceHolder 2"/>
          <p:cNvSpPr>
            <a:spLocks noGrp="1"/>
          </p:cNvSpPr>
          <p:nvPr>
            <p:ph type="body"/>
          </p:nvPr>
        </p:nvSpPr>
        <p:spPr>
          <a:xfrm>
            <a:off x="457200" y="1604520"/>
            <a:ext cx="822924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01" name="PlaceHolder 3"/>
          <p:cNvSpPr>
            <a:spLocks noGrp="1"/>
          </p:cNvSpPr>
          <p:nvPr>
            <p:ph type="body"/>
          </p:nvPr>
        </p:nvSpPr>
        <p:spPr>
          <a:xfrm>
            <a:off x="457200" y="3682080"/>
            <a:ext cx="822924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0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03" name="PlaceHolder 2"/>
          <p:cNvSpPr>
            <a:spLocks noGrp="1"/>
          </p:cNvSpPr>
          <p:nvPr>
            <p:ph type="body"/>
          </p:nvPr>
        </p:nvSpPr>
        <p:spPr>
          <a:xfrm>
            <a:off x="45720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04" name="PlaceHolder 3"/>
          <p:cNvSpPr>
            <a:spLocks noGrp="1"/>
          </p:cNvSpPr>
          <p:nvPr>
            <p:ph type="body"/>
          </p:nvPr>
        </p:nvSpPr>
        <p:spPr>
          <a:xfrm>
            <a:off x="467424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05" name="PlaceHolder 4"/>
          <p:cNvSpPr>
            <a:spLocks noGrp="1"/>
          </p:cNvSpPr>
          <p:nvPr>
            <p:ph type="body"/>
          </p:nvPr>
        </p:nvSpPr>
        <p:spPr>
          <a:xfrm>
            <a:off x="467424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06" name="PlaceHolder 5"/>
          <p:cNvSpPr>
            <a:spLocks noGrp="1"/>
          </p:cNvSpPr>
          <p:nvPr>
            <p:ph type="body"/>
          </p:nvPr>
        </p:nvSpPr>
        <p:spPr>
          <a:xfrm>
            <a:off x="45720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07"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08" name="PlaceHolder 2"/>
          <p:cNvSpPr>
            <a:spLocks noGrp="1"/>
          </p:cNvSpPr>
          <p:nvPr>
            <p:ph type="body"/>
          </p:nvPr>
        </p:nvSpPr>
        <p:spPr>
          <a:xfrm>
            <a:off x="457200" y="1604520"/>
            <a:ext cx="822924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09" name="PlaceHolder 3"/>
          <p:cNvSpPr>
            <a:spLocks noGrp="1"/>
          </p:cNvSpPr>
          <p:nvPr>
            <p:ph type="body"/>
          </p:nvPr>
        </p:nvSpPr>
        <p:spPr>
          <a:xfrm>
            <a:off x="457200" y="1604520"/>
            <a:ext cx="822924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pic>
        <p:nvPicPr>
          <p:cNvPr id="110" name="" descr=""/>
          <p:cNvPicPr/>
          <p:nvPr/>
        </p:nvPicPr>
        <p:blipFill>
          <a:blip r:embed="rId2"/>
          <a:stretch/>
        </p:blipFill>
        <p:spPr>
          <a:xfrm>
            <a:off x="2079000" y="1604520"/>
            <a:ext cx="4984920" cy="3977280"/>
          </a:xfrm>
          <a:prstGeom prst="rect">
            <a:avLst/>
          </a:prstGeom>
          <a:ln>
            <a:noFill/>
          </a:ln>
        </p:spPr>
      </p:pic>
      <p:pic>
        <p:nvPicPr>
          <p:cNvPr id="111" name="" descr=""/>
          <p:cNvPicPr/>
          <p:nvPr/>
        </p:nvPicPr>
        <p:blipFill>
          <a:blip r:embed="rId3"/>
          <a:stretch/>
        </p:blipFill>
        <p:spPr>
          <a:xfrm>
            <a:off x="2079000" y="1604520"/>
            <a:ext cx="4984920" cy="3977280"/>
          </a:xfrm>
          <a:prstGeom prst="rect">
            <a:avLst/>
          </a:prstGeom>
          <a:ln>
            <a:noFill/>
          </a:ln>
        </p:spPr>
      </p:pic>
    </p:spTree>
  </p:cSld>
</p:sldLayout>
</file>

<file path=ppt/slideLayouts/slideLayout3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3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15"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16"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en-IN" sz="3200" spc="-1" strike="noStrike">
              <a:solidFill>
                <a:srgbClr val="000000"/>
              </a:solidFill>
              <a:uFill>
                <a:solidFill>
                  <a:srgbClr val="ffffff"/>
                </a:solidFill>
              </a:uFill>
              <a:latin typeface="Arial"/>
            </a:endParaRPr>
          </a:p>
        </p:txBody>
      </p:sp>
    </p:spTree>
  </p:cSld>
</p:sldLayout>
</file>

<file path=ppt/slideLayouts/slideLayout3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17"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18" name="PlaceHolder 2"/>
          <p:cNvSpPr>
            <a:spLocks noGrp="1"/>
          </p:cNvSpPr>
          <p:nvPr>
            <p:ph type="body"/>
          </p:nvPr>
        </p:nvSpPr>
        <p:spPr>
          <a:xfrm>
            <a:off x="457200" y="1604520"/>
            <a:ext cx="822924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8" name="PlaceHolder 2"/>
          <p:cNvSpPr>
            <a:spLocks noGrp="1"/>
          </p:cNvSpPr>
          <p:nvPr>
            <p:ph type="body"/>
          </p:nvPr>
        </p:nvSpPr>
        <p:spPr>
          <a:xfrm>
            <a:off x="45720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9" name="PlaceHolder 3"/>
          <p:cNvSpPr>
            <a:spLocks noGrp="1"/>
          </p:cNvSpPr>
          <p:nvPr>
            <p:ph type="body"/>
          </p:nvPr>
        </p:nvSpPr>
        <p:spPr>
          <a:xfrm>
            <a:off x="467424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4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1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20" name="PlaceHolder 2"/>
          <p:cNvSpPr>
            <a:spLocks noGrp="1"/>
          </p:cNvSpPr>
          <p:nvPr>
            <p:ph type="body"/>
          </p:nvPr>
        </p:nvSpPr>
        <p:spPr>
          <a:xfrm>
            <a:off x="45720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21" name="PlaceHolder 3"/>
          <p:cNvSpPr>
            <a:spLocks noGrp="1"/>
          </p:cNvSpPr>
          <p:nvPr>
            <p:ph type="body"/>
          </p:nvPr>
        </p:nvSpPr>
        <p:spPr>
          <a:xfrm>
            <a:off x="467424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4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2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Tree>
  </p:cSld>
</p:sldLayout>
</file>

<file path=ppt/slideLayouts/slideLayout4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23"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en-IN" sz="3200" spc="-1" strike="noStrike">
              <a:solidFill>
                <a:srgbClr val="000000"/>
              </a:solidFill>
              <a:uFill>
                <a:solidFill>
                  <a:srgbClr val="ffffff"/>
                </a:solidFill>
              </a:uFill>
              <a:latin typeface="Arial"/>
            </a:endParaRPr>
          </a:p>
        </p:txBody>
      </p:sp>
    </p:spTree>
  </p:cSld>
</p:sldLayout>
</file>

<file path=ppt/slideLayouts/slideLayout4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24"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25" name="PlaceHolder 2"/>
          <p:cNvSpPr>
            <a:spLocks noGrp="1"/>
          </p:cNvSpPr>
          <p:nvPr>
            <p:ph type="body"/>
          </p:nvPr>
        </p:nvSpPr>
        <p:spPr>
          <a:xfrm>
            <a:off x="45720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26" name="PlaceHolder 3"/>
          <p:cNvSpPr>
            <a:spLocks noGrp="1"/>
          </p:cNvSpPr>
          <p:nvPr>
            <p:ph type="body"/>
          </p:nvPr>
        </p:nvSpPr>
        <p:spPr>
          <a:xfrm>
            <a:off x="45720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27" name="PlaceHolder 4"/>
          <p:cNvSpPr>
            <a:spLocks noGrp="1"/>
          </p:cNvSpPr>
          <p:nvPr>
            <p:ph type="body"/>
          </p:nvPr>
        </p:nvSpPr>
        <p:spPr>
          <a:xfrm>
            <a:off x="467424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4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28"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29" name="PlaceHolder 2"/>
          <p:cNvSpPr>
            <a:spLocks noGrp="1"/>
          </p:cNvSpPr>
          <p:nvPr>
            <p:ph type="body"/>
          </p:nvPr>
        </p:nvSpPr>
        <p:spPr>
          <a:xfrm>
            <a:off x="45720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30" name="PlaceHolder 3"/>
          <p:cNvSpPr>
            <a:spLocks noGrp="1"/>
          </p:cNvSpPr>
          <p:nvPr>
            <p:ph type="body"/>
          </p:nvPr>
        </p:nvSpPr>
        <p:spPr>
          <a:xfrm>
            <a:off x="467424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31" name="PlaceHolder 4"/>
          <p:cNvSpPr>
            <a:spLocks noGrp="1"/>
          </p:cNvSpPr>
          <p:nvPr>
            <p:ph type="body"/>
          </p:nvPr>
        </p:nvSpPr>
        <p:spPr>
          <a:xfrm>
            <a:off x="467424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4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33" name="PlaceHolder 2"/>
          <p:cNvSpPr>
            <a:spLocks noGrp="1"/>
          </p:cNvSpPr>
          <p:nvPr>
            <p:ph type="body"/>
          </p:nvPr>
        </p:nvSpPr>
        <p:spPr>
          <a:xfrm>
            <a:off x="45720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34" name="PlaceHolder 3"/>
          <p:cNvSpPr>
            <a:spLocks noGrp="1"/>
          </p:cNvSpPr>
          <p:nvPr>
            <p:ph type="body"/>
          </p:nvPr>
        </p:nvSpPr>
        <p:spPr>
          <a:xfrm>
            <a:off x="467424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35" name="PlaceHolder 4"/>
          <p:cNvSpPr>
            <a:spLocks noGrp="1"/>
          </p:cNvSpPr>
          <p:nvPr>
            <p:ph type="body"/>
          </p:nvPr>
        </p:nvSpPr>
        <p:spPr>
          <a:xfrm>
            <a:off x="457200" y="3682080"/>
            <a:ext cx="822924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4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3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37" name="PlaceHolder 2"/>
          <p:cNvSpPr>
            <a:spLocks noGrp="1"/>
          </p:cNvSpPr>
          <p:nvPr>
            <p:ph type="body"/>
          </p:nvPr>
        </p:nvSpPr>
        <p:spPr>
          <a:xfrm>
            <a:off x="457200" y="1604520"/>
            <a:ext cx="822924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38" name="PlaceHolder 3"/>
          <p:cNvSpPr>
            <a:spLocks noGrp="1"/>
          </p:cNvSpPr>
          <p:nvPr>
            <p:ph type="body"/>
          </p:nvPr>
        </p:nvSpPr>
        <p:spPr>
          <a:xfrm>
            <a:off x="457200" y="3682080"/>
            <a:ext cx="822924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4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3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40" name="PlaceHolder 2"/>
          <p:cNvSpPr>
            <a:spLocks noGrp="1"/>
          </p:cNvSpPr>
          <p:nvPr>
            <p:ph type="body"/>
          </p:nvPr>
        </p:nvSpPr>
        <p:spPr>
          <a:xfrm>
            <a:off x="45720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41" name="PlaceHolder 3"/>
          <p:cNvSpPr>
            <a:spLocks noGrp="1"/>
          </p:cNvSpPr>
          <p:nvPr>
            <p:ph type="body"/>
          </p:nvPr>
        </p:nvSpPr>
        <p:spPr>
          <a:xfrm>
            <a:off x="467424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42" name="PlaceHolder 4"/>
          <p:cNvSpPr>
            <a:spLocks noGrp="1"/>
          </p:cNvSpPr>
          <p:nvPr>
            <p:ph type="body"/>
          </p:nvPr>
        </p:nvSpPr>
        <p:spPr>
          <a:xfrm>
            <a:off x="467424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43" name="PlaceHolder 5"/>
          <p:cNvSpPr>
            <a:spLocks noGrp="1"/>
          </p:cNvSpPr>
          <p:nvPr>
            <p:ph type="body"/>
          </p:nvPr>
        </p:nvSpPr>
        <p:spPr>
          <a:xfrm>
            <a:off x="45720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4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44"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45" name="PlaceHolder 2"/>
          <p:cNvSpPr>
            <a:spLocks noGrp="1"/>
          </p:cNvSpPr>
          <p:nvPr>
            <p:ph type="body"/>
          </p:nvPr>
        </p:nvSpPr>
        <p:spPr>
          <a:xfrm>
            <a:off x="457200" y="1604520"/>
            <a:ext cx="822924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46" name="PlaceHolder 3"/>
          <p:cNvSpPr>
            <a:spLocks noGrp="1"/>
          </p:cNvSpPr>
          <p:nvPr>
            <p:ph type="body"/>
          </p:nvPr>
        </p:nvSpPr>
        <p:spPr>
          <a:xfrm>
            <a:off x="457200" y="1604520"/>
            <a:ext cx="822924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pic>
        <p:nvPicPr>
          <p:cNvPr id="147" name="" descr=""/>
          <p:cNvPicPr/>
          <p:nvPr/>
        </p:nvPicPr>
        <p:blipFill>
          <a:blip r:embed="rId2"/>
          <a:stretch/>
        </p:blipFill>
        <p:spPr>
          <a:xfrm>
            <a:off x="2079000" y="1604520"/>
            <a:ext cx="4984920" cy="3977280"/>
          </a:xfrm>
          <a:prstGeom prst="rect">
            <a:avLst/>
          </a:prstGeom>
          <a:ln>
            <a:noFill/>
          </a:ln>
        </p:spPr>
      </p:pic>
      <p:pic>
        <p:nvPicPr>
          <p:cNvPr id="148" name="" descr=""/>
          <p:cNvPicPr/>
          <p:nvPr/>
        </p:nvPicPr>
        <p:blipFill>
          <a:blip r:embed="rId3"/>
          <a:stretch/>
        </p:blipFill>
        <p:spPr>
          <a:xfrm>
            <a:off x="2079000" y="1604520"/>
            <a:ext cx="4984920" cy="3977280"/>
          </a:xfrm>
          <a:prstGeom prst="rect">
            <a:avLst/>
          </a:prstGeom>
          <a:ln>
            <a:noFill/>
          </a:ln>
        </p:spPr>
      </p:pic>
    </p:spTree>
  </p:cSld>
</p:sldLayout>
</file>

<file path=ppt/slideLayouts/slideLayout4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0"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Tree>
  </p:cSld>
</p:sldLayout>
</file>

<file path=ppt/slideLayouts/slideLayout5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5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53"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en-IN" sz="3200" spc="-1" strike="noStrike">
              <a:solidFill>
                <a:srgbClr val="000000"/>
              </a:solidFill>
              <a:uFill>
                <a:solidFill>
                  <a:srgbClr val="ffffff"/>
                </a:solidFill>
              </a:uFill>
              <a:latin typeface="Arial"/>
            </a:endParaRPr>
          </a:p>
        </p:txBody>
      </p:sp>
    </p:spTree>
  </p:cSld>
</p:sldLayout>
</file>

<file path=ppt/slideLayouts/slideLayout5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54"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55" name="PlaceHolder 2"/>
          <p:cNvSpPr>
            <a:spLocks noGrp="1"/>
          </p:cNvSpPr>
          <p:nvPr>
            <p:ph type="body"/>
          </p:nvPr>
        </p:nvSpPr>
        <p:spPr>
          <a:xfrm>
            <a:off x="457200" y="1604520"/>
            <a:ext cx="822924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5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5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57" name="PlaceHolder 2"/>
          <p:cNvSpPr>
            <a:spLocks noGrp="1"/>
          </p:cNvSpPr>
          <p:nvPr>
            <p:ph type="body"/>
          </p:nvPr>
        </p:nvSpPr>
        <p:spPr>
          <a:xfrm>
            <a:off x="45720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58" name="PlaceHolder 3"/>
          <p:cNvSpPr>
            <a:spLocks noGrp="1"/>
          </p:cNvSpPr>
          <p:nvPr>
            <p:ph type="body"/>
          </p:nvPr>
        </p:nvSpPr>
        <p:spPr>
          <a:xfrm>
            <a:off x="467424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5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5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Tree>
  </p:cSld>
</p:sldLayout>
</file>

<file path=ppt/slideLayouts/slideLayout5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60"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en-IN" sz="3200" spc="-1" strike="noStrike">
              <a:solidFill>
                <a:srgbClr val="000000"/>
              </a:solidFill>
              <a:uFill>
                <a:solidFill>
                  <a:srgbClr val="ffffff"/>
                </a:solidFill>
              </a:uFill>
              <a:latin typeface="Arial"/>
            </a:endParaRPr>
          </a:p>
        </p:txBody>
      </p:sp>
    </p:spTree>
  </p:cSld>
</p:sldLayout>
</file>

<file path=ppt/slideLayouts/slideLayout5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6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62" name="PlaceHolder 2"/>
          <p:cNvSpPr>
            <a:spLocks noGrp="1"/>
          </p:cNvSpPr>
          <p:nvPr>
            <p:ph type="body"/>
          </p:nvPr>
        </p:nvSpPr>
        <p:spPr>
          <a:xfrm>
            <a:off x="45720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63" name="PlaceHolder 3"/>
          <p:cNvSpPr>
            <a:spLocks noGrp="1"/>
          </p:cNvSpPr>
          <p:nvPr>
            <p:ph type="body"/>
          </p:nvPr>
        </p:nvSpPr>
        <p:spPr>
          <a:xfrm>
            <a:off x="45720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64" name="PlaceHolder 4"/>
          <p:cNvSpPr>
            <a:spLocks noGrp="1"/>
          </p:cNvSpPr>
          <p:nvPr>
            <p:ph type="body"/>
          </p:nvPr>
        </p:nvSpPr>
        <p:spPr>
          <a:xfrm>
            <a:off x="467424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5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65"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66" name="PlaceHolder 2"/>
          <p:cNvSpPr>
            <a:spLocks noGrp="1"/>
          </p:cNvSpPr>
          <p:nvPr>
            <p:ph type="body"/>
          </p:nvPr>
        </p:nvSpPr>
        <p:spPr>
          <a:xfrm>
            <a:off x="45720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67" name="PlaceHolder 3"/>
          <p:cNvSpPr>
            <a:spLocks noGrp="1"/>
          </p:cNvSpPr>
          <p:nvPr>
            <p:ph type="body"/>
          </p:nvPr>
        </p:nvSpPr>
        <p:spPr>
          <a:xfrm>
            <a:off x="467424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68" name="PlaceHolder 4"/>
          <p:cNvSpPr>
            <a:spLocks noGrp="1"/>
          </p:cNvSpPr>
          <p:nvPr>
            <p:ph type="body"/>
          </p:nvPr>
        </p:nvSpPr>
        <p:spPr>
          <a:xfrm>
            <a:off x="467424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5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6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70" name="PlaceHolder 2"/>
          <p:cNvSpPr>
            <a:spLocks noGrp="1"/>
          </p:cNvSpPr>
          <p:nvPr>
            <p:ph type="body"/>
          </p:nvPr>
        </p:nvSpPr>
        <p:spPr>
          <a:xfrm>
            <a:off x="45720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71" name="PlaceHolder 3"/>
          <p:cNvSpPr>
            <a:spLocks noGrp="1"/>
          </p:cNvSpPr>
          <p:nvPr>
            <p:ph type="body"/>
          </p:nvPr>
        </p:nvSpPr>
        <p:spPr>
          <a:xfrm>
            <a:off x="467424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72" name="PlaceHolder 4"/>
          <p:cNvSpPr>
            <a:spLocks noGrp="1"/>
          </p:cNvSpPr>
          <p:nvPr>
            <p:ph type="body"/>
          </p:nvPr>
        </p:nvSpPr>
        <p:spPr>
          <a:xfrm>
            <a:off x="457200" y="3682080"/>
            <a:ext cx="822924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5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73"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74" name="PlaceHolder 2"/>
          <p:cNvSpPr>
            <a:spLocks noGrp="1"/>
          </p:cNvSpPr>
          <p:nvPr>
            <p:ph type="body"/>
          </p:nvPr>
        </p:nvSpPr>
        <p:spPr>
          <a:xfrm>
            <a:off x="457200" y="1604520"/>
            <a:ext cx="822924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75" name="PlaceHolder 3"/>
          <p:cNvSpPr>
            <a:spLocks noGrp="1"/>
          </p:cNvSpPr>
          <p:nvPr>
            <p:ph type="body"/>
          </p:nvPr>
        </p:nvSpPr>
        <p:spPr>
          <a:xfrm>
            <a:off x="457200" y="3682080"/>
            <a:ext cx="822924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5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7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77" name="PlaceHolder 2"/>
          <p:cNvSpPr>
            <a:spLocks noGrp="1"/>
          </p:cNvSpPr>
          <p:nvPr>
            <p:ph type="body"/>
          </p:nvPr>
        </p:nvSpPr>
        <p:spPr>
          <a:xfrm>
            <a:off x="45720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78" name="PlaceHolder 3"/>
          <p:cNvSpPr>
            <a:spLocks noGrp="1"/>
          </p:cNvSpPr>
          <p:nvPr>
            <p:ph type="body"/>
          </p:nvPr>
        </p:nvSpPr>
        <p:spPr>
          <a:xfrm>
            <a:off x="467424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79" name="PlaceHolder 4"/>
          <p:cNvSpPr>
            <a:spLocks noGrp="1"/>
          </p:cNvSpPr>
          <p:nvPr>
            <p:ph type="body"/>
          </p:nvPr>
        </p:nvSpPr>
        <p:spPr>
          <a:xfrm>
            <a:off x="467424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80" name="PlaceHolder 5"/>
          <p:cNvSpPr>
            <a:spLocks noGrp="1"/>
          </p:cNvSpPr>
          <p:nvPr>
            <p:ph type="body"/>
          </p:nvPr>
        </p:nvSpPr>
        <p:spPr>
          <a:xfrm>
            <a:off x="45720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1"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en-IN" sz="3200" spc="-1" strike="noStrike">
              <a:solidFill>
                <a:srgbClr val="000000"/>
              </a:solidFill>
              <a:uFill>
                <a:solidFill>
                  <a:srgbClr val="ffffff"/>
                </a:solidFill>
              </a:uFill>
              <a:latin typeface="Arial"/>
            </a:endParaRPr>
          </a:p>
        </p:txBody>
      </p:sp>
    </p:spTree>
  </p:cSld>
</p:sldLayout>
</file>

<file path=ppt/slideLayouts/slideLayout6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8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82" name="PlaceHolder 2"/>
          <p:cNvSpPr>
            <a:spLocks noGrp="1"/>
          </p:cNvSpPr>
          <p:nvPr>
            <p:ph type="body"/>
          </p:nvPr>
        </p:nvSpPr>
        <p:spPr>
          <a:xfrm>
            <a:off x="457200" y="1604520"/>
            <a:ext cx="822924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83" name="PlaceHolder 3"/>
          <p:cNvSpPr>
            <a:spLocks noGrp="1"/>
          </p:cNvSpPr>
          <p:nvPr>
            <p:ph type="body"/>
          </p:nvPr>
        </p:nvSpPr>
        <p:spPr>
          <a:xfrm>
            <a:off x="457200" y="1604520"/>
            <a:ext cx="822924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pic>
        <p:nvPicPr>
          <p:cNvPr id="184" name="" descr=""/>
          <p:cNvPicPr/>
          <p:nvPr/>
        </p:nvPicPr>
        <p:blipFill>
          <a:blip r:embed="rId2"/>
          <a:stretch/>
        </p:blipFill>
        <p:spPr>
          <a:xfrm>
            <a:off x="2079000" y="1604520"/>
            <a:ext cx="4984920" cy="3977280"/>
          </a:xfrm>
          <a:prstGeom prst="rect">
            <a:avLst/>
          </a:prstGeom>
          <a:ln>
            <a:noFill/>
          </a:ln>
        </p:spPr>
      </p:pic>
      <p:pic>
        <p:nvPicPr>
          <p:cNvPr id="185" name="" descr=""/>
          <p:cNvPicPr/>
          <p:nvPr/>
        </p:nvPicPr>
        <p:blipFill>
          <a:blip r:embed="rId3"/>
          <a:stretch/>
        </p:blipFill>
        <p:spPr>
          <a:xfrm>
            <a:off x="2079000" y="1604520"/>
            <a:ext cx="4984920" cy="3977280"/>
          </a:xfrm>
          <a:prstGeom prst="rect">
            <a:avLst/>
          </a:prstGeom>
          <a:ln>
            <a:noFill/>
          </a:ln>
        </p:spPr>
      </p:pic>
    </p:spTree>
  </p:cSld>
</p:sldLayout>
</file>

<file path=ppt/slideLayouts/slideLayout6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6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8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90"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en-IN" sz="3200" spc="-1" strike="noStrike">
              <a:solidFill>
                <a:srgbClr val="000000"/>
              </a:solidFill>
              <a:uFill>
                <a:solidFill>
                  <a:srgbClr val="ffffff"/>
                </a:solidFill>
              </a:uFill>
              <a:latin typeface="Arial"/>
            </a:endParaRPr>
          </a:p>
        </p:txBody>
      </p:sp>
    </p:spTree>
  </p:cSld>
</p:sldLayout>
</file>

<file path=ppt/slideLayouts/slideLayout6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9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92" name="PlaceHolder 2"/>
          <p:cNvSpPr>
            <a:spLocks noGrp="1"/>
          </p:cNvSpPr>
          <p:nvPr>
            <p:ph type="body"/>
          </p:nvPr>
        </p:nvSpPr>
        <p:spPr>
          <a:xfrm>
            <a:off x="457200" y="1604520"/>
            <a:ext cx="822924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6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93"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94" name="PlaceHolder 2"/>
          <p:cNvSpPr>
            <a:spLocks noGrp="1"/>
          </p:cNvSpPr>
          <p:nvPr>
            <p:ph type="body"/>
          </p:nvPr>
        </p:nvSpPr>
        <p:spPr>
          <a:xfrm>
            <a:off x="45720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95" name="PlaceHolder 3"/>
          <p:cNvSpPr>
            <a:spLocks noGrp="1"/>
          </p:cNvSpPr>
          <p:nvPr>
            <p:ph type="body"/>
          </p:nvPr>
        </p:nvSpPr>
        <p:spPr>
          <a:xfrm>
            <a:off x="467424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6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9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Tree>
  </p:cSld>
</p:sldLayout>
</file>

<file path=ppt/slideLayouts/slideLayout6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97"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en-IN" sz="3200" spc="-1" strike="noStrike">
              <a:solidFill>
                <a:srgbClr val="000000"/>
              </a:solidFill>
              <a:uFill>
                <a:solidFill>
                  <a:srgbClr val="ffffff"/>
                </a:solidFill>
              </a:uFill>
              <a:latin typeface="Arial"/>
            </a:endParaRPr>
          </a:p>
        </p:txBody>
      </p:sp>
    </p:spTree>
  </p:cSld>
</p:sldLayout>
</file>

<file path=ppt/slideLayouts/slideLayout6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98"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99" name="PlaceHolder 2"/>
          <p:cNvSpPr>
            <a:spLocks noGrp="1"/>
          </p:cNvSpPr>
          <p:nvPr>
            <p:ph type="body"/>
          </p:nvPr>
        </p:nvSpPr>
        <p:spPr>
          <a:xfrm>
            <a:off x="45720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200" name="PlaceHolder 3"/>
          <p:cNvSpPr>
            <a:spLocks noGrp="1"/>
          </p:cNvSpPr>
          <p:nvPr>
            <p:ph type="body"/>
          </p:nvPr>
        </p:nvSpPr>
        <p:spPr>
          <a:xfrm>
            <a:off x="45720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201" name="PlaceHolder 4"/>
          <p:cNvSpPr>
            <a:spLocks noGrp="1"/>
          </p:cNvSpPr>
          <p:nvPr>
            <p:ph type="body"/>
          </p:nvPr>
        </p:nvSpPr>
        <p:spPr>
          <a:xfrm>
            <a:off x="467424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6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0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203" name="PlaceHolder 2"/>
          <p:cNvSpPr>
            <a:spLocks noGrp="1"/>
          </p:cNvSpPr>
          <p:nvPr>
            <p:ph type="body"/>
          </p:nvPr>
        </p:nvSpPr>
        <p:spPr>
          <a:xfrm>
            <a:off x="45720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204" name="PlaceHolder 3"/>
          <p:cNvSpPr>
            <a:spLocks noGrp="1"/>
          </p:cNvSpPr>
          <p:nvPr>
            <p:ph type="body"/>
          </p:nvPr>
        </p:nvSpPr>
        <p:spPr>
          <a:xfrm>
            <a:off x="467424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205" name="PlaceHolder 4"/>
          <p:cNvSpPr>
            <a:spLocks noGrp="1"/>
          </p:cNvSpPr>
          <p:nvPr>
            <p:ph type="body"/>
          </p:nvPr>
        </p:nvSpPr>
        <p:spPr>
          <a:xfrm>
            <a:off x="467424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6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0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207" name="PlaceHolder 2"/>
          <p:cNvSpPr>
            <a:spLocks noGrp="1"/>
          </p:cNvSpPr>
          <p:nvPr>
            <p:ph type="body"/>
          </p:nvPr>
        </p:nvSpPr>
        <p:spPr>
          <a:xfrm>
            <a:off x="45720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208" name="PlaceHolder 3"/>
          <p:cNvSpPr>
            <a:spLocks noGrp="1"/>
          </p:cNvSpPr>
          <p:nvPr>
            <p:ph type="body"/>
          </p:nvPr>
        </p:nvSpPr>
        <p:spPr>
          <a:xfrm>
            <a:off x="467424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209" name="PlaceHolder 4"/>
          <p:cNvSpPr>
            <a:spLocks noGrp="1"/>
          </p:cNvSpPr>
          <p:nvPr>
            <p:ph type="body"/>
          </p:nvPr>
        </p:nvSpPr>
        <p:spPr>
          <a:xfrm>
            <a:off x="457200" y="3682080"/>
            <a:ext cx="822924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3" name="PlaceHolder 2"/>
          <p:cNvSpPr>
            <a:spLocks noGrp="1"/>
          </p:cNvSpPr>
          <p:nvPr>
            <p:ph type="body"/>
          </p:nvPr>
        </p:nvSpPr>
        <p:spPr>
          <a:xfrm>
            <a:off x="45720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4" name="PlaceHolder 3"/>
          <p:cNvSpPr>
            <a:spLocks noGrp="1"/>
          </p:cNvSpPr>
          <p:nvPr>
            <p:ph type="body"/>
          </p:nvPr>
        </p:nvSpPr>
        <p:spPr>
          <a:xfrm>
            <a:off x="45720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5" name="PlaceHolder 4"/>
          <p:cNvSpPr>
            <a:spLocks noGrp="1"/>
          </p:cNvSpPr>
          <p:nvPr>
            <p:ph type="body"/>
          </p:nvPr>
        </p:nvSpPr>
        <p:spPr>
          <a:xfrm>
            <a:off x="467424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7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10"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211" name="PlaceHolder 2"/>
          <p:cNvSpPr>
            <a:spLocks noGrp="1"/>
          </p:cNvSpPr>
          <p:nvPr>
            <p:ph type="body"/>
          </p:nvPr>
        </p:nvSpPr>
        <p:spPr>
          <a:xfrm>
            <a:off x="457200" y="1604520"/>
            <a:ext cx="822924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212" name="PlaceHolder 3"/>
          <p:cNvSpPr>
            <a:spLocks noGrp="1"/>
          </p:cNvSpPr>
          <p:nvPr>
            <p:ph type="body"/>
          </p:nvPr>
        </p:nvSpPr>
        <p:spPr>
          <a:xfrm>
            <a:off x="457200" y="3682080"/>
            <a:ext cx="822924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7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13"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214" name="PlaceHolder 2"/>
          <p:cNvSpPr>
            <a:spLocks noGrp="1"/>
          </p:cNvSpPr>
          <p:nvPr>
            <p:ph type="body"/>
          </p:nvPr>
        </p:nvSpPr>
        <p:spPr>
          <a:xfrm>
            <a:off x="45720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215" name="PlaceHolder 3"/>
          <p:cNvSpPr>
            <a:spLocks noGrp="1"/>
          </p:cNvSpPr>
          <p:nvPr>
            <p:ph type="body"/>
          </p:nvPr>
        </p:nvSpPr>
        <p:spPr>
          <a:xfrm>
            <a:off x="467424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216" name="PlaceHolder 4"/>
          <p:cNvSpPr>
            <a:spLocks noGrp="1"/>
          </p:cNvSpPr>
          <p:nvPr>
            <p:ph type="body"/>
          </p:nvPr>
        </p:nvSpPr>
        <p:spPr>
          <a:xfrm>
            <a:off x="467424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217" name="PlaceHolder 5"/>
          <p:cNvSpPr>
            <a:spLocks noGrp="1"/>
          </p:cNvSpPr>
          <p:nvPr>
            <p:ph type="body"/>
          </p:nvPr>
        </p:nvSpPr>
        <p:spPr>
          <a:xfrm>
            <a:off x="45720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7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218"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219" name="PlaceHolder 2"/>
          <p:cNvSpPr>
            <a:spLocks noGrp="1"/>
          </p:cNvSpPr>
          <p:nvPr>
            <p:ph type="body"/>
          </p:nvPr>
        </p:nvSpPr>
        <p:spPr>
          <a:xfrm>
            <a:off x="457200" y="1604520"/>
            <a:ext cx="822924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220" name="PlaceHolder 3"/>
          <p:cNvSpPr>
            <a:spLocks noGrp="1"/>
          </p:cNvSpPr>
          <p:nvPr>
            <p:ph type="body"/>
          </p:nvPr>
        </p:nvSpPr>
        <p:spPr>
          <a:xfrm>
            <a:off x="457200" y="1604520"/>
            <a:ext cx="822924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pic>
        <p:nvPicPr>
          <p:cNvPr id="221" name="" descr=""/>
          <p:cNvPicPr/>
          <p:nvPr/>
        </p:nvPicPr>
        <p:blipFill>
          <a:blip r:embed="rId2"/>
          <a:stretch/>
        </p:blipFill>
        <p:spPr>
          <a:xfrm>
            <a:off x="2079000" y="1604520"/>
            <a:ext cx="4984920" cy="3977280"/>
          </a:xfrm>
          <a:prstGeom prst="rect">
            <a:avLst/>
          </a:prstGeom>
          <a:ln>
            <a:noFill/>
          </a:ln>
        </p:spPr>
      </p:pic>
      <p:pic>
        <p:nvPicPr>
          <p:cNvPr id="222" name="" descr=""/>
          <p:cNvPicPr/>
          <p:nvPr/>
        </p:nvPicPr>
        <p:blipFill>
          <a:blip r:embed="rId3"/>
          <a:stretch/>
        </p:blipFill>
        <p:spPr>
          <a:xfrm>
            <a:off x="2079000" y="1604520"/>
            <a:ext cx="4984920" cy="3977280"/>
          </a:xfrm>
          <a:prstGeom prst="rect">
            <a:avLst/>
          </a:prstGeom>
          <a:ln>
            <a:noFill/>
          </a:ln>
        </p:spPr>
      </p:pic>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17" name="PlaceHolder 2"/>
          <p:cNvSpPr>
            <a:spLocks noGrp="1"/>
          </p:cNvSpPr>
          <p:nvPr>
            <p:ph type="body"/>
          </p:nvPr>
        </p:nvSpPr>
        <p:spPr>
          <a:xfrm>
            <a:off x="457200" y="1604520"/>
            <a:ext cx="4015800" cy="397728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8" name="PlaceHolder 3"/>
          <p:cNvSpPr>
            <a:spLocks noGrp="1"/>
          </p:cNvSpPr>
          <p:nvPr>
            <p:ph type="body"/>
          </p:nvPr>
        </p:nvSpPr>
        <p:spPr>
          <a:xfrm>
            <a:off x="467424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19" name="PlaceHolder 4"/>
          <p:cNvSpPr>
            <a:spLocks noGrp="1"/>
          </p:cNvSpPr>
          <p:nvPr>
            <p:ph type="body"/>
          </p:nvPr>
        </p:nvSpPr>
        <p:spPr>
          <a:xfrm>
            <a:off x="4674240" y="368208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21" name="PlaceHolder 2"/>
          <p:cNvSpPr>
            <a:spLocks noGrp="1"/>
          </p:cNvSpPr>
          <p:nvPr>
            <p:ph type="body"/>
          </p:nvPr>
        </p:nvSpPr>
        <p:spPr>
          <a:xfrm>
            <a:off x="45720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22" name="PlaceHolder 3"/>
          <p:cNvSpPr>
            <a:spLocks noGrp="1"/>
          </p:cNvSpPr>
          <p:nvPr>
            <p:ph type="body"/>
          </p:nvPr>
        </p:nvSpPr>
        <p:spPr>
          <a:xfrm>
            <a:off x="4674240" y="1604520"/>
            <a:ext cx="401580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
        <p:nvSpPr>
          <p:cNvPr id="23" name="PlaceHolder 4"/>
          <p:cNvSpPr>
            <a:spLocks noGrp="1"/>
          </p:cNvSpPr>
          <p:nvPr>
            <p:ph type="body"/>
          </p:nvPr>
        </p:nvSpPr>
        <p:spPr>
          <a:xfrm>
            <a:off x="457200" y="3682080"/>
            <a:ext cx="8229240" cy="1896840"/>
          </a:xfrm>
          <a:prstGeom prst="rect">
            <a:avLst/>
          </a:prstGeom>
        </p:spPr>
        <p:txBody>
          <a:bodyPr lIns="0" rIns="0" tIns="0" bIns="0"/>
          <a:p>
            <a:endParaRPr b="0" lang="en-IN" sz="3200" spc="-1" strike="noStrike">
              <a:solidFill>
                <a:srgbClr val="000000"/>
              </a:solidFill>
              <a:uFill>
                <a:solidFill>
                  <a:srgbClr val="ffffff"/>
                </a:solidFill>
              </a:uFill>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4.jpeg"/><Relationship Id="rId3" Type="http://schemas.openxmlformats.org/officeDocument/2006/relationships/slideLayout" Target="../slideLayouts/slideLayout13.xml"/><Relationship Id="rId4" Type="http://schemas.openxmlformats.org/officeDocument/2006/relationships/slideLayout" Target="../slideLayouts/slideLayout14.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 Id="rId9" Type="http://schemas.openxmlformats.org/officeDocument/2006/relationships/slideLayout" Target="../slideLayouts/slideLayout19.xml"/><Relationship Id="rId10" Type="http://schemas.openxmlformats.org/officeDocument/2006/relationships/slideLayout" Target="../slideLayouts/slideLayout20.xml"/><Relationship Id="rId11" Type="http://schemas.openxmlformats.org/officeDocument/2006/relationships/slideLayout" Target="../slideLayouts/slideLayout21.xml"/><Relationship Id="rId12" Type="http://schemas.openxmlformats.org/officeDocument/2006/relationships/slideLayout" Target="../slideLayouts/slideLayout22.xml"/><Relationship Id="rId13" Type="http://schemas.openxmlformats.org/officeDocument/2006/relationships/slideLayout" Target="../slideLayouts/slideLayout23.xml"/><Relationship Id="rId14"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7.jpeg"/><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slideLayout" Target="../slideLayouts/slideLayout35.xml"/><Relationship Id="rId14" Type="http://schemas.openxmlformats.org/officeDocument/2006/relationships/slideLayout" Target="../slideLayouts/slideLayout36.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image" Target="../media/image10.jpeg"/><Relationship Id="rId3" Type="http://schemas.openxmlformats.org/officeDocument/2006/relationships/slideLayout" Target="../slideLayouts/slideLayout37.xml"/><Relationship Id="rId4" Type="http://schemas.openxmlformats.org/officeDocument/2006/relationships/slideLayout" Target="../slideLayouts/slideLayout38.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 Id="rId9" Type="http://schemas.openxmlformats.org/officeDocument/2006/relationships/slideLayout" Target="../slideLayouts/slideLayout43.xml"/><Relationship Id="rId10" Type="http://schemas.openxmlformats.org/officeDocument/2006/relationships/slideLayout" Target="../slideLayouts/slideLayout44.xml"/><Relationship Id="rId11" Type="http://schemas.openxmlformats.org/officeDocument/2006/relationships/slideLayout" Target="../slideLayouts/slideLayout45.xml"/><Relationship Id="rId12" Type="http://schemas.openxmlformats.org/officeDocument/2006/relationships/slideLayout" Target="../slideLayouts/slideLayout46.xml"/><Relationship Id="rId13" Type="http://schemas.openxmlformats.org/officeDocument/2006/relationships/slideLayout" Target="../slideLayouts/slideLayout47.xml"/><Relationship Id="rId14" Type="http://schemas.openxmlformats.org/officeDocument/2006/relationships/slideLayout" Target="../slideLayouts/slideLayout48.xml"/>
</Relationships>
</file>

<file path=ppt/slideMasters/_rels/slideMaster5.xml.rels><?xml version="1.0" encoding="UTF-8"?>
<Relationships xmlns="http://schemas.openxmlformats.org/package/2006/relationships"><Relationship Id="rId1" Type="http://schemas.openxmlformats.org/officeDocument/2006/relationships/theme" Target="../theme/theme5.xml"/><Relationship Id="rId2" Type="http://schemas.openxmlformats.org/officeDocument/2006/relationships/image" Target="../media/image13.jpeg"/><Relationship Id="rId3" Type="http://schemas.openxmlformats.org/officeDocument/2006/relationships/slideLayout" Target="../slideLayouts/slideLayout49.xml"/><Relationship Id="rId4" Type="http://schemas.openxmlformats.org/officeDocument/2006/relationships/slideLayout" Target="../slideLayouts/slideLayout50.xml"/><Relationship Id="rId5" Type="http://schemas.openxmlformats.org/officeDocument/2006/relationships/slideLayout" Target="../slideLayouts/slideLayout51.xml"/><Relationship Id="rId6" Type="http://schemas.openxmlformats.org/officeDocument/2006/relationships/slideLayout" Target="../slideLayouts/slideLayout52.xml"/><Relationship Id="rId7" Type="http://schemas.openxmlformats.org/officeDocument/2006/relationships/slideLayout" Target="../slideLayouts/slideLayout53.xml"/><Relationship Id="rId8" Type="http://schemas.openxmlformats.org/officeDocument/2006/relationships/slideLayout" Target="../slideLayouts/slideLayout54.xml"/><Relationship Id="rId9" Type="http://schemas.openxmlformats.org/officeDocument/2006/relationships/slideLayout" Target="../slideLayouts/slideLayout55.xml"/><Relationship Id="rId10" Type="http://schemas.openxmlformats.org/officeDocument/2006/relationships/slideLayout" Target="../slideLayouts/slideLayout56.xml"/><Relationship Id="rId11" Type="http://schemas.openxmlformats.org/officeDocument/2006/relationships/slideLayout" Target="../slideLayouts/slideLayout57.xml"/><Relationship Id="rId12" Type="http://schemas.openxmlformats.org/officeDocument/2006/relationships/slideLayout" Target="../slideLayouts/slideLayout58.xml"/><Relationship Id="rId13" Type="http://schemas.openxmlformats.org/officeDocument/2006/relationships/slideLayout" Target="../slideLayouts/slideLayout59.xml"/><Relationship Id="rId14" Type="http://schemas.openxmlformats.org/officeDocument/2006/relationships/slideLayout" Target="../slideLayouts/slideLayout60.xml"/>
</Relationships>
</file>

<file path=ppt/slideMasters/_rels/slideMaster6.xml.rels><?xml version="1.0" encoding="UTF-8"?>
<Relationships xmlns="http://schemas.openxmlformats.org/package/2006/relationships"><Relationship Id="rId1" Type="http://schemas.openxmlformats.org/officeDocument/2006/relationships/theme" Target="../theme/theme6.xml"/><Relationship Id="rId2" Type="http://schemas.openxmlformats.org/officeDocument/2006/relationships/image" Target="../media/image16.jpeg"/><Relationship Id="rId3" Type="http://schemas.openxmlformats.org/officeDocument/2006/relationships/slideLayout" Target="../slideLayouts/slideLayout61.xml"/><Relationship Id="rId4" Type="http://schemas.openxmlformats.org/officeDocument/2006/relationships/slideLayout" Target="../slideLayouts/slideLayout62.xml"/><Relationship Id="rId5" Type="http://schemas.openxmlformats.org/officeDocument/2006/relationships/slideLayout" Target="../slideLayouts/slideLayout63.xml"/><Relationship Id="rId6" Type="http://schemas.openxmlformats.org/officeDocument/2006/relationships/slideLayout" Target="../slideLayouts/slideLayout64.xml"/><Relationship Id="rId7" Type="http://schemas.openxmlformats.org/officeDocument/2006/relationships/slideLayout" Target="../slideLayouts/slideLayout65.xml"/><Relationship Id="rId8" Type="http://schemas.openxmlformats.org/officeDocument/2006/relationships/slideLayout" Target="../slideLayouts/slideLayout66.xml"/><Relationship Id="rId9" Type="http://schemas.openxmlformats.org/officeDocument/2006/relationships/slideLayout" Target="../slideLayouts/slideLayout67.xml"/><Relationship Id="rId10" Type="http://schemas.openxmlformats.org/officeDocument/2006/relationships/slideLayout" Target="../slideLayouts/slideLayout68.xml"/><Relationship Id="rId11" Type="http://schemas.openxmlformats.org/officeDocument/2006/relationships/slideLayout" Target="../slideLayouts/slideLayout69.xml"/><Relationship Id="rId12" Type="http://schemas.openxmlformats.org/officeDocument/2006/relationships/slideLayout" Target="../slideLayouts/slideLayout70.xml"/><Relationship Id="rId13" Type="http://schemas.openxmlformats.org/officeDocument/2006/relationships/slideLayout" Target="../slideLayouts/slideLayout71.xml"/><Relationship Id="rId14" Type="http://schemas.openxmlformats.org/officeDocument/2006/relationships/slideLayout" Target="../slideLayouts/slideLayout7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0" name="Picture 6" descr=""/>
          <p:cNvPicPr/>
          <p:nvPr/>
        </p:nvPicPr>
        <p:blipFill>
          <a:blip r:embed="rId2"/>
          <a:stretch/>
        </p:blipFill>
        <p:spPr>
          <a:xfrm>
            <a:off x="7992720" y="0"/>
            <a:ext cx="977400" cy="834840"/>
          </a:xfrm>
          <a:prstGeom prst="rect">
            <a:avLst/>
          </a:prstGeom>
          <a:ln>
            <a:noFill/>
          </a:ln>
        </p:spPr>
      </p:pic>
      <p:sp>
        <p:nvSpPr>
          <p:cNvPr id="1" name="PlaceHolder 1"/>
          <p:cNvSpPr>
            <a:spLocks noGrp="1"/>
          </p:cNvSpPr>
          <p:nvPr>
            <p:ph type="title"/>
          </p:nvPr>
        </p:nvSpPr>
        <p:spPr>
          <a:xfrm>
            <a:off x="457200" y="273600"/>
            <a:ext cx="8229240" cy="1144800"/>
          </a:xfrm>
          <a:prstGeom prst="rect">
            <a:avLst/>
          </a:prstGeom>
        </p:spPr>
        <p:txBody>
          <a:bodyPr lIns="0" rIns="0" tIns="0" bIns="0" anchor="ctr"/>
          <a:p>
            <a:pPr algn="ctr"/>
            <a:r>
              <a:rPr b="0" lang="en-IN" sz="4400" spc="-1" strike="noStrike">
                <a:solidFill>
                  <a:srgbClr val="000000"/>
                </a:solidFill>
                <a:uFill>
                  <a:solidFill>
                    <a:srgbClr val="ffffff"/>
                  </a:solidFill>
                </a:uFill>
                <a:latin typeface="Arial"/>
              </a:rPr>
              <a:t>Cli</a:t>
            </a:r>
            <a:r>
              <a:rPr b="0" lang="en-IN" sz="4400" spc="-1" strike="noStrike">
                <a:solidFill>
                  <a:srgbClr val="000000"/>
                </a:solidFill>
                <a:uFill>
                  <a:solidFill>
                    <a:srgbClr val="ffffff"/>
                  </a:solidFill>
                </a:uFill>
                <a:latin typeface="Arial"/>
              </a:rPr>
              <a:t>ck </a:t>
            </a:r>
            <a:r>
              <a:rPr b="0" lang="en-IN" sz="4400" spc="-1" strike="noStrike">
                <a:solidFill>
                  <a:srgbClr val="000000"/>
                </a:solidFill>
                <a:uFill>
                  <a:solidFill>
                    <a:srgbClr val="ffffff"/>
                  </a:solidFill>
                </a:uFill>
                <a:latin typeface="Arial"/>
              </a:rPr>
              <a:t>to </a:t>
            </a:r>
            <a:r>
              <a:rPr b="0" lang="en-IN" sz="4400" spc="-1" strike="noStrike">
                <a:solidFill>
                  <a:srgbClr val="000000"/>
                </a:solidFill>
                <a:uFill>
                  <a:solidFill>
                    <a:srgbClr val="ffffff"/>
                  </a:solidFill>
                </a:uFill>
                <a:latin typeface="Arial"/>
              </a:rPr>
              <a:t>edi</a:t>
            </a:r>
            <a:r>
              <a:rPr b="0" lang="en-IN" sz="4400" spc="-1" strike="noStrike">
                <a:solidFill>
                  <a:srgbClr val="000000"/>
                </a:solidFill>
                <a:uFill>
                  <a:solidFill>
                    <a:srgbClr val="ffffff"/>
                  </a:solidFill>
                </a:uFill>
                <a:latin typeface="Arial"/>
              </a:rPr>
              <a:t>t </a:t>
            </a:r>
            <a:r>
              <a:rPr b="0" lang="en-IN" sz="4400" spc="-1" strike="noStrike">
                <a:solidFill>
                  <a:srgbClr val="000000"/>
                </a:solidFill>
                <a:uFill>
                  <a:solidFill>
                    <a:srgbClr val="ffffff"/>
                  </a:solidFill>
                </a:uFill>
                <a:latin typeface="Arial"/>
              </a:rPr>
              <a:t>the </a:t>
            </a:r>
            <a:r>
              <a:rPr b="0" lang="en-IN" sz="4400" spc="-1" strike="noStrike">
                <a:solidFill>
                  <a:srgbClr val="000000"/>
                </a:solidFill>
                <a:uFill>
                  <a:solidFill>
                    <a:srgbClr val="ffffff"/>
                  </a:solidFill>
                </a:uFill>
                <a:latin typeface="Arial"/>
              </a:rPr>
              <a:t>titl</a:t>
            </a:r>
            <a:r>
              <a:rPr b="0" lang="en-IN" sz="4400" spc="-1" strike="noStrike">
                <a:solidFill>
                  <a:srgbClr val="000000"/>
                </a:solidFill>
                <a:uFill>
                  <a:solidFill>
                    <a:srgbClr val="ffffff"/>
                  </a:solidFill>
                </a:uFill>
                <a:latin typeface="Arial"/>
              </a:rPr>
              <a:t>e </a:t>
            </a:r>
            <a:r>
              <a:rPr b="0" lang="en-IN" sz="4400" spc="-1" strike="noStrike">
                <a:solidFill>
                  <a:srgbClr val="000000"/>
                </a:solidFill>
                <a:uFill>
                  <a:solidFill>
                    <a:srgbClr val="ffffff"/>
                  </a:solidFill>
                </a:uFill>
                <a:latin typeface="Arial"/>
              </a:rPr>
              <a:t>tex</a:t>
            </a:r>
            <a:r>
              <a:rPr b="0" lang="en-IN" sz="4400" spc="-1" strike="noStrike">
                <a:solidFill>
                  <a:srgbClr val="000000"/>
                </a:solidFill>
                <a:uFill>
                  <a:solidFill>
                    <a:srgbClr val="ffffff"/>
                  </a:solidFill>
                </a:uFill>
                <a:latin typeface="Arial"/>
              </a:rPr>
              <a:t>t </a:t>
            </a:r>
            <a:r>
              <a:rPr b="0" lang="en-IN" sz="4400" spc="-1" strike="noStrike">
                <a:solidFill>
                  <a:srgbClr val="000000"/>
                </a:solidFill>
                <a:uFill>
                  <a:solidFill>
                    <a:srgbClr val="ffffff"/>
                  </a:solidFill>
                </a:uFill>
                <a:latin typeface="Arial"/>
              </a:rPr>
              <a:t>for</a:t>
            </a:r>
            <a:r>
              <a:rPr b="0" lang="en-IN" sz="4400" spc="-1" strike="noStrike">
                <a:solidFill>
                  <a:srgbClr val="000000"/>
                </a:solidFill>
                <a:uFill>
                  <a:solidFill>
                    <a:srgbClr val="ffffff"/>
                  </a:solidFill>
                </a:uFill>
                <a:latin typeface="Arial"/>
              </a:rPr>
              <a:t>ma</a:t>
            </a:r>
            <a:r>
              <a:rPr b="0" lang="en-IN" sz="4400" spc="-1" strike="noStrike">
                <a:solidFill>
                  <a:srgbClr val="000000"/>
                </a:solidFill>
                <a:uFill>
                  <a:solidFill>
                    <a:srgbClr val="ffffff"/>
                  </a:solidFill>
                </a:uFill>
                <a:latin typeface="Arial"/>
              </a:rPr>
              <a:t>t</a:t>
            </a:r>
            <a:endParaRPr b="0" lang="en-IN" sz="4400" spc="-1" strike="noStrike">
              <a:solidFill>
                <a:srgbClr val="000000"/>
              </a:solidFill>
              <a:uFill>
                <a:solidFill>
                  <a:srgbClr val="ffffff"/>
                </a:solidFill>
              </a:uFill>
              <a:latin typeface="Arial"/>
            </a:endParaRPr>
          </a:p>
        </p:txBody>
      </p:sp>
      <p:sp>
        <p:nvSpPr>
          <p:cNvPr id="2" name="PlaceHolder 2"/>
          <p:cNvSpPr>
            <a:spLocks noGrp="1"/>
          </p:cNvSpPr>
          <p:nvPr>
            <p:ph type="body"/>
          </p:nvPr>
        </p:nvSpPr>
        <p:spPr>
          <a:xfrm>
            <a:off x="457200" y="1604520"/>
            <a:ext cx="8229240" cy="3977280"/>
          </a:xfrm>
          <a:prstGeom prst="rect">
            <a:avLst/>
          </a:prstGeom>
        </p:spPr>
        <p:txBody>
          <a:bodyPr lIns="0" rIns="0" tIns="0" bIns="0"/>
          <a:p>
            <a:pPr marL="432000" indent="-324000">
              <a:buClr>
                <a:srgbClr val="000000"/>
              </a:buClr>
              <a:buSzPct val="45000"/>
              <a:buFont typeface="Wingdings" charset="2"/>
              <a:buChar char=""/>
            </a:pPr>
            <a:r>
              <a:rPr b="0" lang="en-IN" sz="3200" spc="-1" strike="noStrike">
                <a:solidFill>
                  <a:srgbClr val="000000"/>
                </a:solidFill>
                <a:uFill>
                  <a:solidFill>
                    <a:srgbClr val="ffffff"/>
                  </a:solidFill>
                </a:uFill>
                <a:latin typeface="Arial"/>
              </a:rPr>
              <a:t>Click to edit the outline text format</a:t>
            </a:r>
            <a:endParaRPr b="0" lang="en-IN" sz="3200" spc="-1" strike="noStrike">
              <a:solidFill>
                <a:srgbClr val="000000"/>
              </a:solidFill>
              <a:uFill>
                <a:solidFill>
                  <a:srgbClr val="ffffff"/>
                </a:solidFill>
              </a:uFill>
              <a:latin typeface="Arial"/>
            </a:endParaRPr>
          </a:p>
          <a:p>
            <a:pPr lvl="1" marL="864000" indent="-324000">
              <a:buClr>
                <a:srgbClr val="000000"/>
              </a:buClr>
              <a:buSzPct val="75000"/>
              <a:buFont typeface="Symbol" charset="2"/>
              <a:buChar char=""/>
            </a:pPr>
            <a:r>
              <a:rPr b="0" lang="en-IN" sz="2800" spc="-1" strike="noStrike">
                <a:solidFill>
                  <a:srgbClr val="000000"/>
                </a:solidFill>
                <a:uFill>
                  <a:solidFill>
                    <a:srgbClr val="ffffff"/>
                  </a:solidFill>
                </a:uFill>
                <a:latin typeface="Arial"/>
              </a:rPr>
              <a:t>Second Outline Level</a:t>
            </a:r>
            <a:endParaRPr b="0" lang="en-IN" sz="2800" spc="-1" strike="noStrike">
              <a:solidFill>
                <a:srgbClr val="000000"/>
              </a:solidFill>
              <a:uFill>
                <a:solidFill>
                  <a:srgbClr val="ffffff"/>
                </a:solidFill>
              </a:uFill>
              <a:latin typeface="Arial"/>
            </a:endParaRPr>
          </a:p>
          <a:p>
            <a:pPr lvl="2" marL="1296000" indent="-288000">
              <a:buClr>
                <a:srgbClr val="000000"/>
              </a:buClr>
              <a:buSzPct val="45000"/>
              <a:buFont typeface="Wingdings" charset="2"/>
              <a:buChar char=""/>
            </a:pPr>
            <a:r>
              <a:rPr b="0" lang="en-IN" sz="2400" spc="-1" strike="noStrike">
                <a:solidFill>
                  <a:srgbClr val="000000"/>
                </a:solidFill>
                <a:uFill>
                  <a:solidFill>
                    <a:srgbClr val="ffffff"/>
                  </a:solidFill>
                </a:uFill>
                <a:latin typeface="Arial"/>
              </a:rPr>
              <a:t>Third Outline Level</a:t>
            </a:r>
            <a:endParaRPr b="0" lang="en-IN" sz="2400" spc="-1" strike="noStrike">
              <a:solidFill>
                <a:srgbClr val="000000"/>
              </a:solidFill>
              <a:uFill>
                <a:solidFill>
                  <a:srgbClr val="ffffff"/>
                </a:solidFill>
              </a:uFill>
              <a:latin typeface="Arial"/>
            </a:endParaRPr>
          </a:p>
          <a:p>
            <a:pPr lvl="3" marL="1728000" indent="-216000">
              <a:buClr>
                <a:srgbClr val="000000"/>
              </a:buClr>
              <a:buSzPct val="75000"/>
              <a:buFont typeface="Symbol" charset="2"/>
              <a:buChar char=""/>
            </a:pPr>
            <a:r>
              <a:rPr b="0" lang="en-IN" sz="2000" spc="-1" strike="noStrike">
                <a:solidFill>
                  <a:srgbClr val="000000"/>
                </a:solidFill>
                <a:uFill>
                  <a:solidFill>
                    <a:srgbClr val="ffffff"/>
                  </a:solidFill>
                </a:uFill>
                <a:latin typeface="Arial"/>
              </a:rPr>
              <a:t>Fourth Outline Level</a:t>
            </a:r>
            <a:endParaRPr b="0" lang="en-IN" sz="2000" spc="-1" strike="noStrike">
              <a:solidFill>
                <a:srgbClr val="000000"/>
              </a:solidFill>
              <a:uFill>
                <a:solidFill>
                  <a:srgbClr val="ffffff"/>
                </a:solidFill>
              </a:uFill>
              <a:latin typeface="Arial"/>
            </a:endParaRPr>
          </a:p>
          <a:p>
            <a:pPr lvl="4" marL="2160000" indent="-216000">
              <a:buClr>
                <a:srgbClr val="000000"/>
              </a:buClr>
              <a:buSzPct val="45000"/>
              <a:buFont typeface="Wingdings" charset="2"/>
              <a:buChar char=""/>
            </a:pPr>
            <a:r>
              <a:rPr b="0" lang="en-IN" sz="2000" spc="-1" strike="noStrike">
                <a:solidFill>
                  <a:srgbClr val="000000"/>
                </a:solidFill>
                <a:uFill>
                  <a:solidFill>
                    <a:srgbClr val="ffffff"/>
                  </a:solidFill>
                </a:uFill>
                <a:latin typeface="Arial"/>
              </a:rPr>
              <a:t>Fifth Outline Level</a:t>
            </a:r>
            <a:endParaRPr b="0" lang="en-IN" sz="2000" spc="-1" strike="noStrike">
              <a:solidFill>
                <a:srgbClr val="000000"/>
              </a:solidFill>
              <a:uFill>
                <a:solidFill>
                  <a:srgbClr val="ffffff"/>
                </a:solidFill>
              </a:uFill>
              <a:latin typeface="Arial"/>
            </a:endParaRPr>
          </a:p>
          <a:p>
            <a:pPr lvl="5" marL="2592000" indent="-216000">
              <a:buClr>
                <a:srgbClr val="000000"/>
              </a:buClr>
              <a:buSzPct val="45000"/>
              <a:buFont typeface="Wingdings" charset="2"/>
              <a:buChar char=""/>
            </a:pPr>
            <a:r>
              <a:rPr b="0" lang="en-IN" sz="2000" spc="-1" strike="noStrike">
                <a:solidFill>
                  <a:srgbClr val="000000"/>
                </a:solidFill>
                <a:uFill>
                  <a:solidFill>
                    <a:srgbClr val="ffffff"/>
                  </a:solidFill>
                </a:uFill>
                <a:latin typeface="Arial"/>
              </a:rPr>
              <a:t>Sixth Outline Level</a:t>
            </a:r>
            <a:endParaRPr b="0" lang="en-IN" sz="2000" spc="-1" strike="noStrike">
              <a:solidFill>
                <a:srgbClr val="000000"/>
              </a:solidFill>
              <a:uFill>
                <a:solidFill>
                  <a:srgbClr val="ffffff"/>
                </a:solidFill>
              </a:uFill>
              <a:latin typeface="Arial"/>
            </a:endParaRPr>
          </a:p>
          <a:p>
            <a:pPr lvl="6" marL="3024000" indent="-216000">
              <a:buClr>
                <a:srgbClr val="000000"/>
              </a:buClr>
              <a:buSzPct val="45000"/>
              <a:buFont typeface="Wingdings" charset="2"/>
              <a:buChar char=""/>
            </a:pPr>
            <a:r>
              <a:rPr b="0" lang="en-IN" sz="2000" spc="-1" strike="noStrike">
                <a:solidFill>
                  <a:srgbClr val="000000"/>
                </a:solidFill>
                <a:uFill>
                  <a:solidFill>
                    <a:srgbClr val="ffffff"/>
                  </a:solidFill>
                </a:uFill>
                <a:latin typeface="Arial"/>
              </a:rPr>
              <a:t>Seventh Outline Level</a:t>
            </a:r>
            <a:endParaRPr b="0" lang="en-IN" sz="2000" spc="-1" strike="noStrike">
              <a:solidFill>
                <a:srgbClr val="000000"/>
              </a:solidFill>
              <a:uFill>
                <a:solidFill>
                  <a:srgbClr val="ffffff"/>
                </a:solidFill>
              </a:uFill>
              <a:latin typeface="Arial"/>
            </a:endParaRPr>
          </a:p>
        </p:txBody>
      </p:sp>
    </p:spTree>
  </p:cSld>
  <p:clrMap bg1="lt1" bg2="lt2" tx1="dk1"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37" name="Picture 6" descr=""/>
          <p:cNvPicPr/>
          <p:nvPr/>
        </p:nvPicPr>
        <p:blipFill>
          <a:blip r:embed="rId2"/>
          <a:stretch/>
        </p:blipFill>
        <p:spPr>
          <a:xfrm>
            <a:off x="7992720" y="0"/>
            <a:ext cx="977400" cy="834840"/>
          </a:xfrm>
          <a:prstGeom prst="rect">
            <a:avLst/>
          </a:prstGeom>
          <a:ln>
            <a:noFill/>
          </a:ln>
        </p:spPr>
      </p:pic>
      <p:sp>
        <p:nvSpPr>
          <p:cNvPr id="38" name="PlaceHolder 1"/>
          <p:cNvSpPr>
            <a:spLocks noGrp="1"/>
          </p:cNvSpPr>
          <p:nvPr>
            <p:ph type="title"/>
          </p:nvPr>
        </p:nvSpPr>
        <p:spPr>
          <a:xfrm>
            <a:off x="457200" y="273600"/>
            <a:ext cx="8229240" cy="1144800"/>
          </a:xfrm>
          <a:prstGeom prst="rect">
            <a:avLst/>
          </a:prstGeom>
        </p:spPr>
        <p:txBody>
          <a:bodyPr lIns="0" rIns="0" tIns="0" bIns="0" anchor="ctr"/>
          <a:p>
            <a:pPr algn="ctr"/>
            <a:r>
              <a:rPr b="0" lang="en-IN" sz="4400" spc="-1" strike="noStrike">
                <a:solidFill>
                  <a:srgbClr val="000000"/>
                </a:solidFill>
                <a:uFill>
                  <a:solidFill>
                    <a:srgbClr val="ffffff"/>
                  </a:solidFill>
                </a:uFill>
                <a:latin typeface="Arial"/>
              </a:rPr>
              <a:t>Click to edit the title text format</a:t>
            </a:r>
            <a:endParaRPr b="0" lang="en-IN" sz="4400" spc="-1" strike="noStrike">
              <a:solidFill>
                <a:srgbClr val="000000"/>
              </a:solidFill>
              <a:uFill>
                <a:solidFill>
                  <a:srgbClr val="ffffff"/>
                </a:solidFill>
              </a:uFill>
              <a:latin typeface="Arial"/>
            </a:endParaRPr>
          </a:p>
        </p:txBody>
      </p:sp>
      <p:sp>
        <p:nvSpPr>
          <p:cNvPr id="39" name="PlaceHolder 2"/>
          <p:cNvSpPr>
            <a:spLocks noGrp="1"/>
          </p:cNvSpPr>
          <p:nvPr>
            <p:ph type="body"/>
          </p:nvPr>
        </p:nvSpPr>
        <p:spPr>
          <a:xfrm>
            <a:off x="457200" y="1604520"/>
            <a:ext cx="8229240" cy="3977280"/>
          </a:xfrm>
          <a:prstGeom prst="rect">
            <a:avLst/>
          </a:prstGeom>
        </p:spPr>
        <p:txBody>
          <a:bodyPr lIns="0" rIns="0" tIns="0" bIns="0"/>
          <a:p>
            <a:pPr marL="432000" indent="-324000">
              <a:buClr>
                <a:srgbClr val="000000"/>
              </a:buClr>
              <a:buSzPct val="45000"/>
              <a:buFont typeface="Wingdings" charset="2"/>
              <a:buChar char=""/>
            </a:pPr>
            <a:r>
              <a:rPr b="0" lang="en-IN" sz="3200" spc="-1" strike="noStrike">
                <a:solidFill>
                  <a:srgbClr val="000000"/>
                </a:solidFill>
                <a:uFill>
                  <a:solidFill>
                    <a:srgbClr val="ffffff"/>
                  </a:solidFill>
                </a:uFill>
                <a:latin typeface="Arial"/>
              </a:rPr>
              <a:t>Click to edit the outline text format</a:t>
            </a:r>
            <a:endParaRPr b="0" lang="en-IN" sz="3200" spc="-1" strike="noStrike">
              <a:solidFill>
                <a:srgbClr val="000000"/>
              </a:solidFill>
              <a:uFill>
                <a:solidFill>
                  <a:srgbClr val="ffffff"/>
                </a:solidFill>
              </a:uFill>
              <a:latin typeface="Arial"/>
            </a:endParaRPr>
          </a:p>
          <a:p>
            <a:pPr lvl="1" marL="864000" indent="-324000">
              <a:buClr>
                <a:srgbClr val="000000"/>
              </a:buClr>
              <a:buSzPct val="75000"/>
              <a:buFont typeface="Symbol" charset="2"/>
              <a:buChar char=""/>
            </a:pPr>
            <a:r>
              <a:rPr b="0" lang="en-IN" sz="2800" spc="-1" strike="noStrike">
                <a:solidFill>
                  <a:srgbClr val="000000"/>
                </a:solidFill>
                <a:uFill>
                  <a:solidFill>
                    <a:srgbClr val="ffffff"/>
                  </a:solidFill>
                </a:uFill>
                <a:latin typeface="Arial"/>
              </a:rPr>
              <a:t>Second Outline Level</a:t>
            </a:r>
            <a:endParaRPr b="0" lang="en-IN" sz="2800" spc="-1" strike="noStrike">
              <a:solidFill>
                <a:srgbClr val="000000"/>
              </a:solidFill>
              <a:uFill>
                <a:solidFill>
                  <a:srgbClr val="ffffff"/>
                </a:solidFill>
              </a:uFill>
              <a:latin typeface="Arial"/>
            </a:endParaRPr>
          </a:p>
          <a:p>
            <a:pPr lvl="2" marL="1296000" indent="-288000">
              <a:buClr>
                <a:srgbClr val="000000"/>
              </a:buClr>
              <a:buSzPct val="45000"/>
              <a:buFont typeface="Wingdings" charset="2"/>
              <a:buChar char=""/>
            </a:pPr>
            <a:r>
              <a:rPr b="0" lang="en-IN" sz="2400" spc="-1" strike="noStrike">
                <a:solidFill>
                  <a:srgbClr val="000000"/>
                </a:solidFill>
                <a:uFill>
                  <a:solidFill>
                    <a:srgbClr val="ffffff"/>
                  </a:solidFill>
                </a:uFill>
                <a:latin typeface="Arial"/>
              </a:rPr>
              <a:t>Third Outline Level</a:t>
            </a:r>
            <a:endParaRPr b="0" lang="en-IN" sz="2400" spc="-1" strike="noStrike">
              <a:solidFill>
                <a:srgbClr val="000000"/>
              </a:solidFill>
              <a:uFill>
                <a:solidFill>
                  <a:srgbClr val="ffffff"/>
                </a:solidFill>
              </a:uFill>
              <a:latin typeface="Arial"/>
            </a:endParaRPr>
          </a:p>
          <a:p>
            <a:pPr lvl="3" marL="1728000" indent="-216000">
              <a:buClr>
                <a:srgbClr val="000000"/>
              </a:buClr>
              <a:buSzPct val="75000"/>
              <a:buFont typeface="Symbol" charset="2"/>
              <a:buChar char=""/>
            </a:pPr>
            <a:r>
              <a:rPr b="0" lang="en-IN" sz="2000" spc="-1" strike="noStrike">
                <a:solidFill>
                  <a:srgbClr val="000000"/>
                </a:solidFill>
                <a:uFill>
                  <a:solidFill>
                    <a:srgbClr val="ffffff"/>
                  </a:solidFill>
                </a:uFill>
                <a:latin typeface="Arial"/>
              </a:rPr>
              <a:t>Fourth Outline Level</a:t>
            </a:r>
            <a:endParaRPr b="0" lang="en-IN" sz="2000" spc="-1" strike="noStrike">
              <a:solidFill>
                <a:srgbClr val="000000"/>
              </a:solidFill>
              <a:uFill>
                <a:solidFill>
                  <a:srgbClr val="ffffff"/>
                </a:solidFill>
              </a:uFill>
              <a:latin typeface="Arial"/>
            </a:endParaRPr>
          </a:p>
          <a:p>
            <a:pPr lvl="4" marL="2160000" indent="-216000">
              <a:buClr>
                <a:srgbClr val="000000"/>
              </a:buClr>
              <a:buSzPct val="45000"/>
              <a:buFont typeface="Wingdings" charset="2"/>
              <a:buChar char=""/>
            </a:pPr>
            <a:r>
              <a:rPr b="0" lang="en-IN" sz="2000" spc="-1" strike="noStrike">
                <a:solidFill>
                  <a:srgbClr val="000000"/>
                </a:solidFill>
                <a:uFill>
                  <a:solidFill>
                    <a:srgbClr val="ffffff"/>
                  </a:solidFill>
                </a:uFill>
                <a:latin typeface="Arial"/>
              </a:rPr>
              <a:t>Fifth Outline Level</a:t>
            </a:r>
            <a:endParaRPr b="0" lang="en-IN" sz="2000" spc="-1" strike="noStrike">
              <a:solidFill>
                <a:srgbClr val="000000"/>
              </a:solidFill>
              <a:uFill>
                <a:solidFill>
                  <a:srgbClr val="ffffff"/>
                </a:solidFill>
              </a:uFill>
              <a:latin typeface="Arial"/>
            </a:endParaRPr>
          </a:p>
          <a:p>
            <a:pPr lvl="5" marL="2592000" indent="-216000">
              <a:buClr>
                <a:srgbClr val="000000"/>
              </a:buClr>
              <a:buSzPct val="45000"/>
              <a:buFont typeface="Wingdings" charset="2"/>
              <a:buChar char=""/>
            </a:pPr>
            <a:r>
              <a:rPr b="0" lang="en-IN" sz="2000" spc="-1" strike="noStrike">
                <a:solidFill>
                  <a:srgbClr val="000000"/>
                </a:solidFill>
                <a:uFill>
                  <a:solidFill>
                    <a:srgbClr val="ffffff"/>
                  </a:solidFill>
                </a:uFill>
                <a:latin typeface="Arial"/>
              </a:rPr>
              <a:t>Sixth Outline Level</a:t>
            </a:r>
            <a:endParaRPr b="0" lang="en-IN" sz="2000" spc="-1" strike="noStrike">
              <a:solidFill>
                <a:srgbClr val="000000"/>
              </a:solidFill>
              <a:uFill>
                <a:solidFill>
                  <a:srgbClr val="ffffff"/>
                </a:solidFill>
              </a:uFill>
              <a:latin typeface="Arial"/>
            </a:endParaRPr>
          </a:p>
          <a:p>
            <a:pPr lvl="6" marL="3024000" indent="-216000">
              <a:buClr>
                <a:srgbClr val="000000"/>
              </a:buClr>
              <a:buSzPct val="45000"/>
              <a:buFont typeface="Wingdings" charset="2"/>
              <a:buChar char=""/>
            </a:pPr>
            <a:r>
              <a:rPr b="0" lang="en-IN" sz="2000" spc="-1" strike="noStrike">
                <a:solidFill>
                  <a:srgbClr val="000000"/>
                </a:solidFill>
                <a:uFill>
                  <a:solidFill>
                    <a:srgbClr val="ffffff"/>
                  </a:solidFill>
                </a:uFill>
                <a:latin typeface="Arial"/>
              </a:rPr>
              <a:t>Seventh Outline Level</a:t>
            </a:r>
            <a:endParaRPr b="0" lang="en-IN" sz="2000" spc="-1" strike="noStrike">
              <a:solidFill>
                <a:srgbClr val="000000"/>
              </a:solidFill>
              <a:uFill>
                <a:solidFill>
                  <a:srgbClr val="ffffff"/>
                </a:solidFill>
              </a:uFill>
              <a:latin typeface="Arial"/>
            </a:endParaRPr>
          </a:p>
        </p:txBody>
      </p:sp>
    </p:spTree>
  </p:cSld>
  <p:clrMap bg1="lt1" bg2="lt2" tx1="dk1" tx2="dk2" accent1="accent1" accent2="accent2" accent3="accent3" accent4="accent4" accent5="accent5" accent6="accent6" hlink="hlink" folHlink="folHlink"/>
  <p:sldLayoutIdLst>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74" name="Picture 6" descr=""/>
          <p:cNvPicPr/>
          <p:nvPr/>
        </p:nvPicPr>
        <p:blipFill>
          <a:blip r:embed="rId2"/>
          <a:stretch/>
        </p:blipFill>
        <p:spPr>
          <a:xfrm>
            <a:off x="7992720" y="0"/>
            <a:ext cx="977400" cy="834840"/>
          </a:xfrm>
          <a:prstGeom prst="rect">
            <a:avLst/>
          </a:prstGeom>
          <a:ln>
            <a:noFill/>
          </a:ln>
        </p:spPr>
      </p:pic>
      <p:sp>
        <p:nvSpPr>
          <p:cNvPr id="75" name="PlaceHolder 1"/>
          <p:cNvSpPr>
            <a:spLocks noGrp="1"/>
          </p:cNvSpPr>
          <p:nvPr>
            <p:ph type="title"/>
          </p:nvPr>
        </p:nvSpPr>
        <p:spPr>
          <a:xfrm>
            <a:off x="457200" y="274680"/>
            <a:ext cx="8227440" cy="1140840"/>
          </a:xfrm>
          <a:prstGeom prst="rect">
            <a:avLst/>
          </a:prstGeom>
        </p:spPr>
        <p:txBody>
          <a:bodyPr lIns="0" rIns="0" tIns="0" bIns="0" anchor="ctr"/>
          <a:p>
            <a:pPr algn="ctr"/>
            <a:endParaRPr b="0" lang="en-IN" sz="4400" spc="-1" strike="noStrike">
              <a:solidFill>
                <a:srgbClr val="000000"/>
              </a:solidFill>
              <a:uFill>
                <a:solidFill>
                  <a:srgbClr val="ffffff"/>
                </a:solidFill>
              </a:uFill>
              <a:latin typeface="Arial"/>
            </a:endParaRPr>
          </a:p>
        </p:txBody>
      </p:sp>
      <p:sp>
        <p:nvSpPr>
          <p:cNvPr id="76" name="PlaceHolder 2"/>
          <p:cNvSpPr>
            <a:spLocks noGrp="1"/>
          </p:cNvSpPr>
          <p:nvPr>
            <p:ph type="body"/>
          </p:nvPr>
        </p:nvSpPr>
        <p:spPr>
          <a:xfrm>
            <a:off x="457200" y="1600200"/>
            <a:ext cx="110520" cy="4523760"/>
          </a:xfrm>
          <a:prstGeom prst="rect">
            <a:avLst/>
          </a:prstGeom>
        </p:spPr>
        <p:txBody>
          <a:bodyPr lIns="0" rIns="0" tIns="0" bIns="0"/>
          <a:p>
            <a:pPr marL="432000" indent="-324000">
              <a:buClr>
                <a:srgbClr val="000000"/>
              </a:buClr>
              <a:buSzPct val="45000"/>
              <a:buFont typeface="Wingdings" charset="2"/>
              <a:buChar char=""/>
            </a:pPr>
            <a:r>
              <a:rPr b="0" lang="en-IN" sz="1800" spc="-1" strike="noStrike">
                <a:solidFill>
                  <a:srgbClr val="000000"/>
                </a:solidFill>
                <a:uFill>
                  <a:solidFill>
                    <a:srgbClr val="ffffff"/>
                  </a:solidFill>
                </a:uFill>
                <a:latin typeface="Arial"/>
              </a:rPr>
              <a:t>Click to edit the outline text format</a:t>
            </a:r>
            <a:endParaRPr b="0" lang="en-IN" sz="1800" spc="-1" strike="noStrike">
              <a:solidFill>
                <a:srgbClr val="000000"/>
              </a:solidFill>
              <a:uFill>
                <a:solidFill>
                  <a:srgbClr val="ffffff"/>
                </a:solidFill>
              </a:uFill>
              <a:latin typeface="Arial"/>
            </a:endParaRPr>
          </a:p>
          <a:p>
            <a:pPr lvl="1" marL="864000" indent="-324000">
              <a:buClr>
                <a:srgbClr val="000000"/>
              </a:buClr>
              <a:buSzPct val="75000"/>
              <a:buFont typeface="Symbol" charset="2"/>
              <a:buChar char=""/>
            </a:pPr>
            <a:r>
              <a:rPr b="0" lang="en-IN" sz="1800" spc="-1" strike="noStrike">
                <a:solidFill>
                  <a:srgbClr val="000000"/>
                </a:solidFill>
                <a:uFill>
                  <a:solidFill>
                    <a:srgbClr val="ffffff"/>
                  </a:solidFill>
                </a:uFill>
                <a:latin typeface="Arial"/>
              </a:rPr>
              <a:t>Second Outline Level</a:t>
            </a:r>
            <a:endParaRPr b="0" lang="en-IN" sz="1800" spc="-1" strike="noStrike">
              <a:solidFill>
                <a:srgbClr val="000000"/>
              </a:solidFill>
              <a:uFill>
                <a:solidFill>
                  <a:srgbClr val="ffffff"/>
                </a:solidFill>
              </a:uFill>
              <a:latin typeface="Arial"/>
            </a:endParaRPr>
          </a:p>
          <a:p>
            <a:pPr lvl="2" marL="1296000" indent="-288000">
              <a:buClr>
                <a:srgbClr val="000000"/>
              </a:buClr>
              <a:buSzPct val="45000"/>
              <a:buFont typeface="Wingdings" charset="2"/>
              <a:buChar char=""/>
            </a:pPr>
            <a:r>
              <a:rPr b="0" lang="en-IN" sz="1800" spc="-1" strike="noStrike">
                <a:solidFill>
                  <a:srgbClr val="000000"/>
                </a:solidFill>
                <a:uFill>
                  <a:solidFill>
                    <a:srgbClr val="ffffff"/>
                  </a:solidFill>
                </a:uFill>
                <a:latin typeface="Arial"/>
              </a:rPr>
              <a:t>Third Outline Level</a:t>
            </a:r>
            <a:endParaRPr b="0" lang="en-IN" sz="1800" spc="-1" strike="noStrike">
              <a:solidFill>
                <a:srgbClr val="000000"/>
              </a:solidFill>
              <a:uFill>
                <a:solidFill>
                  <a:srgbClr val="ffffff"/>
                </a:solidFill>
              </a:uFill>
              <a:latin typeface="Arial"/>
            </a:endParaRPr>
          </a:p>
          <a:p>
            <a:pPr lvl="3" marL="1728000" indent="-216000">
              <a:buClr>
                <a:srgbClr val="000000"/>
              </a:buClr>
              <a:buSzPct val="75000"/>
              <a:buFont typeface="Symbol" charset="2"/>
              <a:buChar char=""/>
            </a:pPr>
            <a:r>
              <a:rPr b="0" lang="en-IN" sz="1800" spc="-1" strike="noStrike">
                <a:solidFill>
                  <a:srgbClr val="000000"/>
                </a:solidFill>
                <a:uFill>
                  <a:solidFill>
                    <a:srgbClr val="ffffff"/>
                  </a:solidFill>
                </a:uFill>
                <a:latin typeface="Arial"/>
              </a:rPr>
              <a:t>Fourth Outline Level</a:t>
            </a:r>
            <a:endParaRPr b="0" lang="en-IN" sz="1800" spc="-1" strike="noStrike">
              <a:solidFill>
                <a:srgbClr val="000000"/>
              </a:solidFill>
              <a:uFill>
                <a:solidFill>
                  <a:srgbClr val="ffffff"/>
                </a:solidFill>
              </a:uFill>
              <a:latin typeface="Arial"/>
            </a:endParaRPr>
          </a:p>
          <a:p>
            <a:pPr lvl="4" marL="2160000" indent="-216000">
              <a:buClr>
                <a:srgbClr val="000000"/>
              </a:buClr>
              <a:buSzPct val="45000"/>
              <a:buFont typeface="Wingdings" charset="2"/>
              <a:buChar char=""/>
            </a:pPr>
            <a:r>
              <a:rPr b="0" lang="en-IN" sz="1800" spc="-1" strike="noStrike">
                <a:solidFill>
                  <a:srgbClr val="000000"/>
                </a:solidFill>
                <a:uFill>
                  <a:solidFill>
                    <a:srgbClr val="ffffff"/>
                  </a:solidFill>
                </a:uFill>
                <a:latin typeface="Arial"/>
              </a:rPr>
              <a:t>Fifth Outline Level</a:t>
            </a:r>
            <a:endParaRPr b="0" lang="en-IN" sz="1800" spc="-1" strike="noStrike">
              <a:solidFill>
                <a:srgbClr val="000000"/>
              </a:solidFill>
              <a:uFill>
                <a:solidFill>
                  <a:srgbClr val="ffffff"/>
                </a:solidFill>
              </a:uFill>
              <a:latin typeface="Arial"/>
            </a:endParaRPr>
          </a:p>
          <a:p>
            <a:pPr lvl="5" marL="2592000" indent="-216000">
              <a:buClr>
                <a:srgbClr val="000000"/>
              </a:buClr>
              <a:buSzPct val="45000"/>
              <a:buFont typeface="Wingdings" charset="2"/>
              <a:buChar char=""/>
            </a:pPr>
            <a:r>
              <a:rPr b="0" lang="en-IN" sz="1800" spc="-1" strike="noStrike">
                <a:solidFill>
                  <a:srgbClr val="000000"/>
                </a:solidFill>
                <a:uFill>
                  <a:solidFill>
                    <a:srgbClr val="ffffff"/>
                  </a:solidFill>
                </a:uFill>
                <a:latin typeface="Arial"/>
              </a:rPr>
              <a:t>Sixth Outline Level</a:t>
            </a:r>
            <a:endParaRPr b="0" lang="en-IN" sz="1800" spc="-1" strike="noStrike">
              <a:solidFill>
                <a:srgbClr val="000000"/>
              </a:solidFill>
              <a:uFill>
                <a:solidFill>
                  <a:srgbClr val="ffffff"/>
                </a:solidFill>
              </a:uFill>
              <a:latin typeface="Arial"/>
            </a:endParaRPr>
          </a:p>
          <a:p>
            <a:pPr lvl="6" marL="3024000" indent="-216000">
              <a:buClr>
                <a:srgbClr val="000000"/>
              </a:buClr>
              <a:buSzPct val="45000"/>
              <a:buFont typeface="Wingdings" charset="2"/>
              <a:buChar char=""/>
            </a:pPr>
            <a:r>
              <a:rPr b="0" lang="en-IN" sz="1800" spc="-1" strike="noStrike">
                <a:solidFill>
                  <a:srgbClr val="000000"/>
                </a:solidFill>
                <a:uFill>
                  <a:solidFill>
                    <a:srgbClr val="ffffff"/>
                  </a:solidFill>
                </a:uFill>
                <a:latin typeface="Arial"/>
              </a:rPr>
              <a:t>Seventh Outline Level</a:t>
            </a:r>
            <a:endParaRPr b="0" lang="en-IN" sz="1800" spc="-1" strike="noStrike">
              <a:solidFill>
                <a:srgbClr val="000000"/>
              </a:solidFill>
              <a:uFill>
                <a:solidFill>
                  <a:srgbClr val="ffffff"/>
                </a:solidFill>
              </a:uFill>
              <a:latin typeface="Arial"/>
            </a:endParaRPr>
          </a:p>
        </p:txBody>
      </p:sp>
      <p:sp>
        <p:nvSpPr>
          <p:cNvPr id="77" name="PlaceHolder 3"/>
          <p:cNvSpPr>
            <a:spLocks noGrp="1"/>
          </p:cNvSpPr>
          <p:nvPr>
            <p:ph type="body"/>
          </p:nvPr>
        </p:nvSpPr>
        <p:spPr>
          <a:xfrm>
            <a:off x="573840" y="1600200"/>
            <a:ext cx="110520" cy="4523760"/>
          </a:xfrm>
          <a:prstGeom prst="rect">
            <a:avLst/>
          </a:prstGeom>
        </p:spPr>
        <p:txBody>
          <a:bodyPr lIns="0" rIns="0" tIns="0" bIns="0"/>
          <a:p>
            <a:pPr marL="432000" indent="-324000">
              <a:buClr>
                <a:srgbClr val="000000"/>
              </a:buClr>
              <a:buSzPct val="45000"/>
              <a:buFont typeface="Wingdings" charset="2"/>
              <a:buChar char=""/>
            </a:pPr>
            <a:r>
              <a:rPr b="0" lang="en-IN" sz="1800" spc="-1" strike="noStrike">
                <a:solidFill>
                  <a:srgbClr val="000000"/>
                </a:solidFill>
                <a:uFill>
                  <a:solidFill>
                    <a:srgbClr val="ffffff"/>
                  </a:solidFill>
                </a:uFill>
                <a:latin typeface="Arial"/>
              </a:rPr>
              <a:t>Click to edit the outline text format</a:t>
            </a:r>
            <a:endParaRPr b="0" lang="en-IN" sz="1800" spc="-1" strike="noStrike">
              <a:solidFill>
                <a:srgbClr val="000000"/>
              </a:solidFill>
              <a:uFill>
                <a:solidFill>
                  <a:srgbClr val="ffffff"/>
                </a:solidFill>
              </a:uFill>
              <a:latin typeface="Arial"/>
            </a:endParaRPr>
          </a:p>
          <a:p>
            <a:pPr lvl="1" marL="864000" indent="-324000">
              <a:buClr>
                <a:srgbClr val="000000"/>
              </a:buClr>
              <a:buSzPct val="75000"/>
              <a:buFont typeface="Symbol" charset="2"/>
              <a:buChar char=""/>
            </a:pPr>
            <a:r>
              <a:rPr b="0" lang="en-IN" sz="1800" spc="-1" strike="noStrike">
                <a:solidFill>
                  <a:srgbClr val="000000"/>
                </a:solidFill>
                <a:uFill>
                  <a:solidFill>
                    <a:srgbClr val="ffffff"/>
                  </a:solidFill>
                </a:uFill>
                <a:latin typeface="Arial"/>
              </a:rPr>
              <a:t>Second Outline Level</a:t>
            </a:r>
            <a:endParaRPr b="0" lang="en-IN" sz="1800" spc="-1" strike="noStrike">
              <a:solidFill>
                <a:srgbClr val="000000"/>
              </a:solidFill>
              <a:uFill>
                <a:solidFill>
                  <a:srgbClr val="ffffff"/>
                </a:solidFill>
              </a:uFill>
              <a:latin typeface="Arial"/>
            </a:endParaRPr>
          </a:p>
          <a:p>
            <a:pPr lvl="2" marL="1296000" indent="-288000">
              <a:buClr>
                <a:srgbClr val="000000"/>
              </a:buClr>
              <a:buSzPct val="45000"/>
              <a:buFont typeface="Wingdings" charset="2"/>
              <a:buChar char=""/>
            </a:pPr>
            <a:r>
              <a:rPr b="0" lang="en-IN" sz="1800" spc="-1" strike="noStrike">
                <a:solidFill>
                  <a:srgbClr val="000000"/>
                </a:solidFill>
                <a:uFill>
                  <a:solidFill>
                    <a:srgbClr val="ffffff"/>
                  </a:solidFill>
                </a:uFill>
                <a:latin typeface="Arial"/>
              </a:rPr>
              <a:t>Third Outline Level</a:t>
            </a:r>
            <a:endParaRPr b="0" lang="en-IN" sz="1800" spc="-1" strike="noStrike">
              <a:solidFill>
                <a:srgbClr val="000000"/>
              </a:solidFill>
              <a:uFill>
                <a:solidFill>
                  <a:srgbClr val="ffffff"/>
                </a:solidFill>
              </a:uFill>
              <a:latin typeface="Arial"/>
            </a:endParaRPr>
          </a:p>
          <a:p>
            <a:pPr lvl="3" marL="1728000" indent="-216000">
              <a:buClr>
                <a:srgbClr val="000000"/>
              </a:buClr>
              <a:buSzPct val="75000"/>
              <a:buFont typeface="Symbol" charset="2"/>
              <a:buChar char=""/>
            </a:pPr>
            <a:r>
              <a:rPr b="0" lang="en-IN" sz="1800" spc="-1" strike="noStrike">
                <a:solidFill>
                  <a:srgbClr val="000000"/>
                </a:solidFill>
                <a:uFill>
                  <a:solidFill>
                    <a:srgbClr val="ffffff"/>
                  </a:solidFill>
                </a:uFill>
                <a:latin typeface="Arial"/>
              </a:rPr>
              <a:t>Fourth Outline Level</a:t>
            </a:r>
            <a:endParaRPr b="0" lang="en-IN" sz="1800" spc="-1" strike="noStrike">
              <a:solidFill>
                <a:srgbClr val="000000"/>
              </a:solidFill>
              <a:uFill>
                <a:solidFill>
                  <a:srgbClr val="ffffff"/>
                </a:solidFill>
              </a:uFill>
              <a:latin typeface="Arial"/>
            </a:endParaRPr>
          </a:p>
          <a:p>
            <a:pPr lvl="4" marL="2160000" indent="-216000">
              <a:buClr>
                <a:srgbClr val="000000"/>
              </a:buClr>
              <a:buSzPct val="45000"/>
              <a:buFont typeface="Wingdings" charset="2"/>
              <a:buChar char=""/>
            </a:pPr>
            <a:r>
              <a:rPr b="0" lang="en-IN" sz="1800" spc="-1" strike="noStrike">
                <a:solidFill>
                  <a:srgbClr val="000000"/>
                </a:solidFill>
                <a:uFill>
                  <a:solidFill>
                    <a:srgbClr val="ffffff"/>
                  </a:solidFill>
                </a:uFill>
                <a:latin typeface="Arial"/>
              </a:rPr>
              <a:t>Fifth Outline Level</a:t>
            </a:r>
            <a:endParaRPr b="0" lang="en-IN" sz="1800" spc="-1" strike="noStrike">
              <a:solidFill>
                <a:srgbClr val="000000"/>
              </a:solidFill>
              <a:uFill>
                <a:solidFill>
                  <a:srgbClr val="ffffff"/>
                </a:solidFill>
              </a:uFill>
              <a:latin typeface="Arial"/>
            </a:endParaRPr>
          </a:p>
          <a:p>
            <a:pPr lvl="5" marL="2592000" indent="-216000">
              <a:buClr>
                <a:srgbClr val="000000"/>
              </a:buClr>
              <a:buSzPct val="45000"/>
              <a:buFont typeface="Wingdings" charset="2"/>
              <a:buChar char=""/>
            </a:pPr>
            <a:r>
              <a:rPr b="0" lang="en-IN" sz="1800" spc="-1" strike="noStrike">
                <a:solidFill>
                  <a:srgbClr val="000000"/>
                </a:solidFill>
                <a:uFill>
                  <a:solidFill>
                    <a:srgbClr val="ffffff"/>
                  </a:solidFill>
                </a:uFill>
                <a:latin typeface="Arial"/>
              </a:rPr>
              <a:t>Sixth Outline Level</a:t>
            </a:r>
            <a:endParaRPr b="0" lang="en-IN" sz="1800" spc="-1" strike="noStrike">
              <a:solidFill>
                <a:srgbClr val="000000"/>
              </a:solidFill>
              <a:uFill>
                <a:solidFill>
                  <a:srgbClr val="ffffff"/>
                </a:solidFill>
              </a:uFill>
              <a:latin typeface="Arial"/>
            </a:endParaRPr>
          </a:p>
          <a:p>
            <a:pPr lvl="6" marL="3024000" indent="-216000">
              <a:buClr>
                <a:srgbClr val="000000"/>
              </a:buClr>
              <a:buSzPct val="45000"/>
              <a:buFont typeface="Wingdings" charset="2"/>
              <a:buChar char=""/>
            </a:pPr>
            <a:r>
              <a:rPr b="0" lang="en-IN" sz="1800" spc="-1" strike="noStrike">
                <a:solidFill>
                  <a:srgbClr val="000000"/>
                </a:solidFill>
                <a:uFill>
                  <a:solidFill>
                    <a:srgbClr val="ffffff"/>
                  </a:solidFill>
                </a:uFill>
                <a:latin typeface="Arial"/>
              </a:rPr>
              <a:t>Seventh Outline Level</a:t>
            </a:r>
            <a:endParaRPr b="0" lang="en-IN" sz="1800" spc="-1" strike="noStrike">
              <a:solidFill>
                <a:srgbClr val="000000"/>
              </a:solidFill>
              <a:uFill>
                <a:solidFill>
                  <a:srgbClr val="ffffff"/>
                </a:solidFill>
              </a:uFill>
              <a:latin typeface="Arial"/>
            </a:endParaRPr>
          </a:p>
        </p:txBody>
      </p:sp>
    </p:spTree>
  </p:cSld>
  <p:clrMap bg1="lt1" bg2="lt2" tx1="dk1" tx2="dk2" accent1="accent1" accent2="accent2" accent3="accent3" accent4="accent4" accent5="accent5" accent6="accent6" hlink="hlink" folHlink="folHlink"/>
  <p:sldLayoutIdLst>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112" name="Picture 6" descr=""/>
          <p:cNvPicPr/>
          <p:nvPr/>
        </p:nvPicPr>
        <p:blipFill>
          <a:blip r:embed="rId2"/>
          <a:stretch/>
        </p:blipFill>
        <p:spPr>
          <a:xfrm>
            <a:off x="7992720" y="0"/>
            <a:ext cx="977400" cy="834840"/>
          </a:xfrm>
          <a:prstGeom prst="rect">
            <a:avLst/>
          </a:prstGeom>
          <a:ln>
            <a:noFill/>
          </a:ln>
        </p:spPr>
      </p:pic>
      <p:sp>
        <p:nvSpPr>
          <p:cNvPr id="113" name="PlaceHolder 1"/>
          <p:cNvSpPr>
            <a:spLocks noGrp="1"/>
          </p:cNvSpPr>
          <p:nvPr>
            <p:ph type="title"/>
          </p:nvPr>
        </p:nvSpPr>
        <p:spPr>
          <a:xfrm>
            <a:off x="457200" y="273600"/>
            <a:ext cx="8229240" cy="1144800"/>
          </a:xfrm>
          <a:prstGeom prst="rect">
            <a:avLst/>
          </a:prstGeom>
        </p:spPr>
        <p:txBody>
          <a:bodyPr lIns="0" rIns="0" tIns="0" bIns="0" anchor="ctr"/>
          <a:p>
            <a:pPr algn="ctr"/>
            <a:r>
              <a:rPr b="0" lang="en-IN" sz="4400" spc="-1" strike="noStrike">
                <a:solidFill>
                  <a:srgbClr val="000000"/>
                </a:solidFill>
                <a:uFill>
                  <a:solidFill>
                    <a:srgbClr val="ffffff"/>
                  </a:solidFill>
                </a:uFill>
                <a:latin typeface="Arial"/>
              </a:rPr>
              <a:t>Click to edit the title text format</a:t>
            </a:r>
            <a:endParaRPr b="0" lang="en-IN" sz="4400" spc="-1" strike="noStrike">
              <a:solidFill>
                <a:srgbClr val="000000"/>
              </a:solidFill>
              <a:uFill>
                <a:solidFill>
                  <a:srgbClr val="ffffff"/>
                </a:solidFill>
              </a:uFill>
              <a:latin typeface="Arial"/>
            </a:endParaRPr>
          </a:p>
        </p:txBody>
      </p:sp>
      <p:sp>
        <p:nvSpPr>
          <p:cNvPr id="114" name="PlaceHolder 2"/>
          <p:cNvSpPr>
            <a:spLocks noGrp="1"/>
          </p:cNvSpPr>
          <p:nvPr>
            <p:ph type="body"/>
          </p:nvPr>
        </p:nvSpPr>
        <p:spPr>
          <a:xfrm>
            <a:off x="457200" y="1604520"/>
            <a:ext cx="8229240" cy="3977280"/>
          </a:xfrm>
          <a:prstGeom prst="rect">
            <a:avLst/>
          </a:prstGeom>
        </p:spPr>
        <p:txBody>
          <a:bodyPr lIns="0" rIns="0" tIns="0" bIns="0"/>
          <a:p>
            <a:pPr marL="432000" indent="-324000">
              <a:buClr>
                <a:srgbClr val="000000"/>
              </a:buClr>
              <a:buSzPct val="45000"/>
              <a:buFont typeface="Wingdings" charset="2"/>
              <a:buChar char=""/>
            </a:pPr>
            <a:r>
              <a:rPr b="0" lang="en-IN" sz="3200" spc="-1" strike="noStrike">
                <a:solidFill>
                  <a:srgbClr val="000000"/>
                </a:solidFill>
                <a:uFill>
                  <a:solidFill>
                    <a:srgbClr val="ffffff"/>
                  </a:solidFill>
                </a:uFill>
                <a:latin typeface="Arial"/>
              </a:rPr>
              <a:t>Click to edit the outline text format</a:t>
            </a:r>
            <a:endParaRPr b="0" lang="en-IN" sz="3200" spc="-1" strike="noStrike">
              <a:solidFill>
                <a:srgbClr val="000000"/>
              </a:solidFill>
              <a:uFill>
                <a:solidFill>
                  <a:srgbClr val="ffffff"/>
                </a:solidFill>
              </a:uFill>
              <a:latin typeface="Arial"/>
            </a:endParaRPr>
          </a:p>
          <a:p>
            <a:pPr lvl="1" marL="864000" indent="-324000">
              <a:buClr>
                <a:srgbClr val="000000"/>
              </a:buClr>
              <a:buSzPct val="75000"/>
              <a:buFont typeface="Symbol" charset="2"/>
              <a:buChar char=""/>
            </a:pPr>
            <a:r>
              <a:rPr b="0" lang="en-IN" sz="2800" spc="-1" strike="noStrike">
                <a:solidFill>
                  <a:srgbClr val="000000"/>
                </a:solidFill>
                <a:uFill>
                  <a:solidFill>
                    <a:srgbClr val="ffffff"/>
                  </a:solidFill>
                </a:uFill>
                <a:latin typeface="Arial"/>
              </a:rPr>
              <a:t>Second Outline Level</a:t>
            </a:r>
            <a:endParaRPr b="0" lang="en-IN" sz="2800" spc="-1" strike="noStrike">
              <a:solidFill>
                <a:srgbClr val="000000"/>
              </a:solidFill>
              <a:uFill>
                <a:solidFill>
                  <a:srgbClr val="ffffff"/>
                </a:solidFill>
              </a:uFill>
              <a:latin typeface="Arial"/>
            </a:endParaRPr>
          </a:p>
          <a:p>
            <a:pPr lvl="2" marL="1296000" indent="-288000">
              <a:buClr>
                <a:srgbClr val="000000"/>
              </a:buClr>
              <a:buSzPct val="45000"/>
              <a:buFont typeface="Wingdings" charset="2"/>
              <a:buChar char=""/>
            </a:pPr>
            <a:r>
              <a:rPr b="0" lang="en-IN" sz="2400" spc="-1" strike="noStrike">
                <a:solidFill>
                  <a:srgbClr val="000000"/>
                </a:solidFill>
                <a:uFill>
                  <a:solidFill>
                    <a:srgbClr val="ffffff"/>
                  </a:solidFill>
                </a:uFill>
                <a:latin typeface="Arial"/>
              </a:rPr>
              <a:t>Third Outline Level</a:t>
            </a:r>
            <a:endParaRPr b="0" lang="en-IN" sz="2400" spc="-1" strike="noStrike">
              <a:solidFill>
                <a:srgbClr val="000000"/>
              </a:solidFill>
              <a:uFill>
                <a:solidFill>
                  <a:srgbClr val="ffffff"/>
                </a:solidFill>
              </a:uFill>
              <a:latin typeface="Arial"/>
            </a:endParaRPr>
          </a:p>
          <a:p>
            <a:pPr lvl="3" marL="1728000" indent="-216000">
              <a:buClr>
                <a:srgbClr val="000000"/>
              </a:buClr>
              <a:buSzPct val="75000"/>
              <a:buFont typeface="Symbol" charset="2"/>
              <a:buChar char=""/>
            </a:pPr>
            <a:r>
              <a:rPr b="0" lang="en-IN" sz="2000" spc="-1" strike="noStrike">
                <a:solidFill>
                  <a:srgbClr val="000000"/>
                </a:solidFill>
                <a:uFill>
                  <a:solidFill>
                    <a:srgbClr val="ffffff"/>
                  </a:solidFill>
                </a:uFill>
                <a:latin typeface="Arial"/>
              </a:rPr>
              <a:t>Fourth Outline Level</a:t>
            </a:r>
            <a:endParaRPr b="0" lang="en-IN" sz="2000" spc="-1" strike="noStrike">
              <a:solidFill>
                <a:srgbClr val="000000"/>
              </a:solidFill>
              <a:uFill>
                <a:solidFill>
                  <a:srgbClr val="ffffff"/>
                </a:solidFill>
              </a:uFill>
              <a:latin typeface="Arial"/>
            </a:endParaRPr>
          </a:p>
          <a:p>
            <a:pPr lvl="4" marL="2160000" indent="-216000">
              <a:buClr>
                <a:srgbClr val="000000"/>
              </a:buClr>
              <a:buSzPct val="45000"/>
              <a:buFont typeface="Wingdings" charset="2"/>
              <a:buChar char=""/>
            </a:pPr>
            <a:r>
              <a:rPr b="0" lang="en-IN" sz="2000" spc="-1" strike="noStrike">
                <a:solidFill>
                  <a:srgbClr val="000000"/>
                </a:solidFill>
                <a:uFill>
                  <a:solidFill>
                    <a:srgbClr val="ffffff"/>
                  </a:solidFill>
                </a:uFill>
                <a:latin typeface="Arial"/>
              </a:rPr>
              <a:t>Fifth Outline Level</a:t>
            </a:r>
            <a:endParaRPr b="0" lang="en-IN" sz="2000" spc="-1" strike="noStrike">
              <a:solidFill>
                <a:srgbClr val="000000"/>
              </a:solidFill>
              <a:uFill>
                <a:solidFill>
                  <a:srgbClr val="ffffff"/>
                </a:solidFill>
              </a:uFill>
              <a:latin typeface="Arial"/>
            </a:endParaRPr>
          </a:p>
          <a:p>
            <a:pPr lvl="5" marL="2592000" indent="-216000">
              <a:buClr>
                <a:srgbClr val="000000"/>
              </a:buClr>
              <a:buSzPct val="45000"/>
              <a:buFont typeface="Wingdings" charset="2"/>
              <a:buChar char=""/>
            </a:pPr>
            <a:r>
              <a:rPr b="0" lang="en-IN" sz="2000" spc="-1" strike="noStrike">
                <a:solidFill>
                  <a:srgbClr val="000000"/>
                </a:solidFill>
                <a:uFill>
                  <a:solidFill>
                    <a:srgbClr val="ffffff"/>
                  </a:solidFill>
                </a:uFill>
                <a:latin typeface="Arial"/>
              </a:rPr>
              <a:t>Sixth Outline Level</a:t>
            </a:r>
            <a:endParaRPr b="0" lang="en-IN" sz="2000" spc="-1" strike="noStrike">
              <a:solidFill>
                <a:srgbClr val="000000"/>
              </a:solidFill>
              <a:uFill>
                <a:solidFill>
                  <a:srgbClr val="ffffff"/>
                </a:solidFill>
              </a:uFill>
              <a:latin typeface="Arial"/>
            </a:endParaRPr>
          </a:p>
          <a:p>
            <a:pPr lvl="6" marL="3024000" indent="-216000">
              <a:buClr>
                <a:srgbClr val="000000"/>
              </a:buClr>
              <a:buSzPct val="45000"/>
              <a:buFont typeface="Wingdings" charset="2"/>
              <a:buChar char=""/>
            </a:pPr>
            <a:r>
              <a:rPr b="0" lang="en-IN" sz="2000" spc="-1" strike="noStrike">
                <a:solidFill>
                  <a:srgbClr val="000000"/>
                </a:solidFill>
                <a:uFill>
                  <a:solidFill>
                    <a:srgbClr val="ffffff"/>
                  </a:solidFill>
                </a:uFill>
                <a:latin typeface="Arial"/>
              </a:rPr>
              <a:t>Seventh Outline Level</a:t>
            </a:r>
            <a:endParaRPr b="0" lang="en-IN" sz="2000" spc="-1" strike="noStrike">
              <a:solidFill>
                <a:srgbClr val="000000"/>
              </a:solidFill>
              <a:uFill>
                <a:solidFill>
                  <a:srgbClr val="ffffff"/>
                </a:solidFill>
              </a:uFill>
              <a:latin typeface="Arial"/>
            </a:endParaRPr>
          </a:p>
        </p:txBody>
      </p:sp>
    </p:spTree>
  </p:cSld>
  <p:clrMap bg1="lt1" bg2="lt2" tx1="dk1" tx2="dk2" accent1="accent1" accent2="accent2" accent3="accent3" accent4="accent4" accent5="accent5" accent6="accent6" hlink="hlink" folHlink="folHlink"/>
  <p:sldLayoutIdLst>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Lst>
</p:sldMaster>
</file>

<file path=ppt/slideMasters/slideMaster5.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149" name="Picture 6" descr=""/>
          <p:cNvPicPr/>
          <p:nvPr/>
        </p:nvPicPr>
        <p:blipFill>
          <a:blip r:embed="rId2"/>
          <a:stretch/>
        </p:blipFill>
        <p:spPr>
          <a:xfrm>
            <a:off x="7992720" y="0"/>
            <a:ext cx="977400" cy="834840"/>
          </a:xfrm>
          <a:prstGeom prst="rect">
            <a:avLst/>
          </a:prstGeom>
          <a:ln>
            <a:noFill/>
          </a:ln>
        </p:spPr>
      </p:pic>
      <p:sp>
        <p:nvSpPr>
          <p:cNvPr id="150" name="PlaceHolder 1"/>
          <p:cNvSpPr>
            <a:spLocks noGrp="1"/>
          </p:cNvSpPr>
          <p:nvPr>
            <p:ph type="title"/>
          </p:nvPr>
        </p:nvSpPr>
        <p:spPr>
          <a:xfrm>
            <a:off x="457200" y="273600"/>
            <a:ext cx="8229240" cy="1144800"/>
          </a:xfrm>
          <a:prstGeom prst="rect">
            <a:avLst/>
          </a:prstGeom>
        </p:spPr>
        <p:txBody>
          <a:bodyPr lIns="0" rIns="0" tIns="0" bIns="0" anchor="ctr"/>
          <a:p>
            <a:pPr algn="ctr"/>
            <a:r>
              <a:rPr b="0" lang="en-IN" sz="4400" spc="-1" strike="noStrike">
                <a:solidFill>
                  <a:srgbClr val="000000"/>
                </a:solidFill>
                <a:uFill>
                  <a:solidFill>
                    <a:srgbClr val="ffffff"/>
                  </a:solidFill>
                </a:uFill>
                <a:latin typeface="Arial"/>
              </a:rPr>
              <a:t>Click to edit the title text format</a:t>
            </a:r>
            <a:endParaRPr b="0" lang="en-IN" sz="4400" spc="-1" strike="noStrike">
              <a:solidFill>
                <a:srgbClr val="000000"/>
              </a:solidFill>
              <a:uFill>
                <a:solidFill>
                  <a:srgbClr val="ffffff"/>
                </a:solidFill>
              </a:uFill>
              <a:latin typeface="Arial"/>
            </a:endParaRPr>
          </a:p>
        </p:txBody>
      </p:sp>
      <p:sp>
        <p:nvSpPr>
          <p:cNvPr id="151" name="PlaceHolder 2"/>
          <p:cNvSpPr>
            <a:spLocks noGrp="1"/>
          </p:cNvSpPr>
          <p:nvPr>
            <p:ph type="body"/>
          </p:nvPr>
        </p:nvSpPr>
        <p:spPr>
          <a:xfrm>
            <a:off x="457200" y="1604520"/>
            <a:ext cx="8229240" cy="3977280"/>
          </a:xfrm>
          <a:prstGeom prst="rect">
            <a:avLst/>
          </a:prstGeom>
        </p:spPr>
        <p:txBody>
          <a:bodyPr lIns="0" rIns="0" tIns="0" bIns="0"/>
          <a:p>
            <a:pPr marL="432000" indent="-324000">
              <a:buClr>
                <a:srgbClr val="000000"/>
              </a:buClr>
              <a:buSzPct val="45000"/>
              <a:buFont typeface="Wingdings" charset="2"/>
              <a:buChar char=""/>
            </a:pPr>
            <a:r>
              <a:rPr b="0" lang="en-IN" sz="3200" spc="-1" strike="noStrike">
                <a:solidFill>
                  <a:srgbClr val="000000"/>
                </a:solidFill>
                <a:uFill>
                  <a:solidFill>
                    <a:srgbClr val="ffffff"/>
                  </a:solidFill>
                </a:uFill>
                <a:latin typeface="Arial"/>
              </a:rPr>
              <a:t>Click to edit the outline text format</a:t>
            </a:r>
            <a:endParaRPr b="0" lang="en-IN" sz="3200" spc="-1" strike="noStrike">
              <a:solidFill>
                <a:srgbClr val="000000"/>
              </a:solidFill>
              <a:uFill>
                <a:solidFill>
                  <a:srgbClr val="ffffff"/>
                </a:solidFill>
              </a:uFill>
              <a:latin typeface="Arial"/>
            </a:endParaRPr>
          </a:p>
          <a:p>
            <a:pPr lvl="1" marL="864000" indent="-324000">
              <a:buClr>
                <a:srgbClr val="000000"/>
              </a:buClr>
              <a:buSzPct val="75000"/>
              <a:buFont typeface="Symbol" charset="2"/>
              <a:buChar char=""/>
            </a:pPr>
            <a:r>
              <a:rPr b="0" lang="en-IN" sz="2800" spc="-1" strike="noStrike">
                <a:solidFill>
                  <a:srgbClr val="000000"/>
                </a:solidFill>
                <a:uFill>
                  <a:solidFill>
                    <a:srgbClr val="ffffff"/>
                  </a:solidFill>
                </a:uFill>
                <a:latin typeface="Arial"/>
              </a:rPr>
              <a:t>Second Outline Level</a:t>
            </a:r>
            <a:endParaRPr b="0" lang="en-IN" sz="2800" spc="-1" strike="noStrike">
              <a:solidFill>
                <a:srgbClr val="000000"/>
              </a:solidFill>
              <a:uFill>
                <a:solidFill>
                  <a:srgbClr val="ffffff"/>
                </a:solidFill>
              </a:uFill>
              <a:latin typeface="Arial"/>
            </a:endParaRPr>
          </a:p>
          <a:p>
            <a:pPr lvl="2" marL="1296000" indent="-288000">
              <a:buClr>
                <a:srgbClr val="000000"/>
              </a:buClr>
              <a:buSzPct val="45000"/>
              <a:buFont typeface="Wingdings" charset="2"/>
              <a:buChar char=""/>
            </a:pPr>
            <a:r>
              <a:rPr b="0" lang="en-IN" sz="2400" spc="-1" strike="noStrike">
                <a:solidFill>
                  <a:srgbClr val="000000"/>
                </a:solidFill>
                <a:uFill>
                  <a:solidFill>
                    <a:srgbClr val="ffffff"/>
                  </a:solidFill>
                </a:uFill>
                <a:latin typeface="Arial"/>
              </a:rPr>
              <a:t>Third Outline Level</a:t>
            </a:r>
            <a:endParaRPr b="0" lang="en-IN" sz="2400" spc="-1" strike="noStrike">
              <a:solidFill>
                <a:srgbClr val="000000"/>
              </a:solidFill>
              <a:uFill>
                <a:solidFill>
                  <a:srgbClr val="ffffff"/>
                </a:solidFill>
              </a:uFill>
              <a:latin typeface="Arial"/>
            </a:endParaRPr>
          </a:p>
          <a:p>
            <a:pPr lvl="3" marL="1728000" indent="-216000">
              <a:buClr>
                <a:srgbClr val="000000"/>
              </a:buClr>
              <a:buSzPct val="75000"/>
              <a:buFont typeface="Symbol" charset="2"/>
              <a:buChar char=""/>
            </a:pPr>
            <a:r>
              <a:rPr b="0" lang="en-IN" sz="2000" spc="-1" strike="noStrike">
                <a:solidFill>
                  <a:srgbClr val="000000"/>
                </a:solidFill>
                <a:uFill>
                  <a:solidFill>
                    <a:srgbClr val="ffffff"/>
                  </a:solidFill>
                </a:uFill>
                <a:latin typeface="Arial"/>
              </a:rPr>
              <a:t>Fourth Outline Level</a:t>
            </a:r>
            <a:endParaRPr b="0" lang="en-IN" sz="2000" spc="-1" strike="noStrike">
              <a:solidFill>
                <a:srgbClr val="000000"/>
              </a:solidFill>
              <a:uFill>
                <a:solidFill>
                  <a:srgbClr val="ffffff"/>
                </a:solidFill>
              </a:uFill>
              <a:latin typeface="Arial"/>
            </a:endParaRPr>
          </a:p>
          <a:p>
            <a:pPr lvl="4" marL="2160000" indent="-216000">
              <a:buClr>
                <a:srgbClr val="000000"/>
              </a:buClr>
              <a:buSzPct val="45000"/>
              <a:buFont typeface="Wingdings" charset="2"/>
              <a:buChar char=""/>
            </a:pPr>
            <a:r>
              <a:rPr b="0" lang="en-IN" sz="2000" spc="-1" strike="noStrike">
                <a:solidFill>
                  <a:srgbClr val="000000"/>
                </a:solidFill>
                <a:uFill>
                  <a:solidFill>
                    <a:srgbClr val="ffffff"/>
                  </a:solidFill>
                </a:uFill>
                <a:latin typeface="Arial"/>
              </a:rPr>
              <a:t>Fifth Outline Level</a:t>
            </a:r>
            <a:endParaRPr b="0" lang="en-IN" sz="2000" spc="-1" strike="noStrike">
              <a:solidFill>
                <a:srgbClr val="000000"/>
              </a:solidFill>
              <a:uFill>
                <a:solidFill>
                  <a:srgbClr val="ffffff"/>
                </a:solidFill>
              </a:uFill>
              <a:latin typeface="Arial"/>
            </a:endParaRPr>
          </a:p>
          <a:p>
            <a:pPr lvl="5" marL="2592000" indent="-216000">
              <a:buClr>
                <a:srgbClr val="000000"/>
              </a:buClr>
              <a:buSzPct val="45000"/>
              <a:buFont typeface="Wingdings" charset="2"/>
              <a:buChar char=""/>
            </a:pPr>
            <a:r>
              <a:rPr b="0" lang="en-IN" sz="2000" spc="-1" strike="noStrike">
                <a:solidFill>
                  <a:srgbClr val="000000"/>
                </a:solidFill>
                <a:uFill>
                  <a:solidFill>
                    <a:srgbClr val="ffffff"/>
                  </a:solidFill>
                </a:uFill>
                <a:latin typeface="Arial"/>
              </a:rPr>
              <a:t>Sixth Outline Level</a:t>
            </a:r>
            <a:endParaRPr b="0" lang="en-IN" sz="2000" spc="-1" strike="noStrike">
              <a:solidFill>
                <a:srgbClr val="000000"/>
              </a:solidFill>
              <a:uFill>
                <a:solidFill>
                  <a:srgbClr val="ffffff"/>
                </a:solidFill>
              </a:uFill>
              <a:latin typeface="Arial"/>
            </a:endParaRPr>
          </a:p>
          <a:p>
            <a:pPr lvl="6" marL="3024000" indent="-216000">
              <a:buClr>
                <a:srgbClr val="000000"/>
              </a:buClr>
              <a:buSzPct val="45000"/>
              <a:buFont typeface="Wingdings" charset="2"/>
              <a:buChar char=""/>
            </a:pPr>
            <a:r>
              <a:rPr b="0" lang="en-IN" sz="2000" spc="-1" strike="noStrike">
                <a:solidFill>
                  <a:srgbClr val="000000"/>
                </a:solidFill>
                <a:uFill>
                  <a:solidFill>
                    <a:srgbClr val="ffffff"/>
                  </a:solidFill>
                </a:uFill>
                <a:latin typeface="Arial"/>
              </a:rPr>
              <a:t>Seventh Outline Level</a:t>
            </a:r>
            <a:endParaRPr b="0" lang="en-IN" sz="2000" spc="-1" strike="noStrike">
              <a:solidFill>
                <a:srgbClr val="000000"/>
              </a:solidFill>
              <a:uFill>
                <a:solidFill>
                  <a:srgbClr val="ffffff"/>
                </a:solidFill>
              </a:uFill>
              <a:latin typeface="Arial"/>
            </a:endParaRPr>
          </a:p>
        </p:txBody>
      </p:sp>
    </p:spTree>
  </p:cSld>
  <p:clrMap bg1="lt1" bg2="lt2" tx1="dk1" tx2="dk2" accent1="accent1" accent2="accent2" accent3="accent3" accent4="accent4" accent5="accent5" accent6="accent6" hlink="hlink" folHlink="folHlink"/>
  <p:sldLayoutIdLst>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Lst>
</p:sldMaster>
</file>

<file path=ppt/slideMasters/slideMaster6.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186" name="Picture 6" descr=""/>
          <p:cNvPicPr/>
          <p:nvPr/>
        </p:nvPicPr>
        <p:blipFill>
          <a:blip r:embed="rId2"/>
          <a:stretch/>
        </p:blipFill>
        <p:spPr>
          <a:xfrm>
            <a:off x="7992720" y="0"/>
            <a:ext cx="977400" cy="834840"/>
          </a:xfrm>
          <a:prstGeom prst="rect">
            <a:avLst/>
          </a:prstGeom>
          <a:ln>
            <a:noFill/>
          </a:ln>
        </p:spPr>
      </p:pic>
      <p:sp>
        <p:nvSpPr>
          <p:cNvPr id="187" name="PlaceHolder 1"/>
          <p:cNvSpPr>
            <a:spLocks noGrp="1"/>
          </p:cNvSpPr>
          <p:nvPr>
            <p:ph type="title"/>
          </p:nvPr>
        </p:nvSpPr>
        <p:spPr>
          <a:xfrm>
            <a:off x="457200" y="273600"/>
            <a:ext cx="8229240" cy="1144800"/>
          </a:xfrm>
          <a:prstGeom prst="rect">
            <a:avLst/>
          </a:prstGeom>
        </p:spPr>
        <p:txBody>
          <a:bodyPr lIns="0" rIns="0" tIns="0" bIns="0" anchor="ctr"/>
          <a:p>
            <a:pPr algn="ctr"/>
            <a:r>
              <a:rPr b="0" lang="en-IN" sz="4400" spc="-1" strike="noStrike">
                <a:solidFill>
                  <a:srgbClr val="000000"/>
                </a:solidFill>
                <a:uFill>
                  <a:solidFill>
                    <a:srgbClr val="ffffff"/>
                  </a:solidFill>
                </a:uFill>
                <a:latin typeface="Arial"/>
              </a:rPr>
              <a:t>Click to edit the title text format</a:t>
            </a:r>
            <a:endParaRPr b="0" lang="en-IN" sz="4400" spc="-1" strike="noStrike">
              <a:solidFill>
                <a:srgbClr val="000000"/>
              </a:solidFill>
              <a:uFill>
                <a:solidFill>
                  <a:srgbClr val="ffffff"/>
                </a:solidFill>
              </a:uFill>
              <a:latin typeface="Arial"/>
            </a:endParaRPr>
          </a:p>
        </p:txBody>
      </p:sp>
      <p:sp>
        <p:nvSpPr>
          <p:cNvPr id="188" name="PlaceHolder 2"/>
          <p:cNvSpPr>
            <a:spLocks noGrp="1"/>
          </p:cNvSpPr>
          <p:nvPr>
            <p:ph type="body"/>
          </p:nvPr>
        </p:nvSpPr>
        <p:spPr>
          <a:xfrm>
            <a:off x="457200" y="1604520"/>
            <a:ext cx="8229240" cy="3977280"/>
          </a:xfrm>
          <a:prstGeom prst="rect">
            <a:avLst/>
          </a:prstGeom>
        </p:spPr>
        <p:txBody>
          <a:bodyPr lIns="0" rIns="0" tIns="0" bIns="0"/>
          <a:p>
            <a:pPr marL="432000" indent="-324000">
              <a:buClr>
                <a:srgbClr val="000000"/>
              </a:buClr>
              <a:buSzPct val="45000"/>
              <a:buFont typeface="Wingdings" charset="2"/>
              <a:buChar char=""/>
            </a:pPr>
            <a:r>
              <a:rPr b="0" lang="en-IN" sz="3200" spc="-1" strike="noStrike">
                <a:solidFill>
                  <a:srgbClr val="000000"/>
                </a:solidFill>
                <a:uFill>
                  <a:solidFill>
                    <a:srgbClr val="ffffff"/>
                  </a:solidFill>
                </a:uFill>
                <a:latin typeface="Arial"/>
              </a:rPr>
              <a:t>Click to edit the outline text format</a:t>
            </a:r>
            <a:endParaRPr b="0" lang="en-IN" sz="3200" spc="-1" strike="noStrike">
              <a:solidFill>
                <a:srgbClr val="000000"/>
              </a:solidFill>
              <a:uFill>
                <a:solidFill>
                  <a:srgbClr val="ffffff"/>
                </a:solidFill>
              </a:uFill>
              <a:latin typeface="Arial"/>
            </a:endParaRPr>
          </a:p>
          <a:p>
            <a:pPr lvl="1" marL="864000" indent="-324000">
              <a:buClr>
                <a:srgbClr val="000000"/>
              </a:buClr>
              <a:buSzPct val="75000"/>
              <a:buFont typeface="Symbol" charset="2"/>
              <a:buChar char=""/>
            </a:pPr>
            <a:r>
              <a:rPr b="0" lang="en-IN" sz="2800" spc="-1" strike="noStrike">
                <a:solidFill>
                  <a:srgbClr val="000000"/>
                </a:solidFill>
                <a:uFill>
                  <a:solidFill>
                    <a:srgbClr val="ffffff"/>
                  </a:solidFill>
                </a:uFill>
                <a:latin typeface="Arial"/>
              </a:rPr>
              <a:t>Second Outline Level</a:t>
            </a:r>
            <a:endParaRPr b="0" lang="en-IN" sz="2800" spc="-1" strike="noStrike">
              <a:solidFill>
                <a:srgbClr val="000000"/>
              </a:solidFill>
              <a:uFill>
                <a:solidFill>
                  <a:srgbClr val="ffffff"/>
                </a:solidFill>
              </a:uFill>
              <a:latin typeface="Arial"/>
            </a:endParaRPr>
          </a:p>
          <a:p>
            <a:pPr lvl="2" marL="1296000" indent="-288000">
              <a:buClr>
                <a:srgbClr val="000000"/>
              </a:buClr>
              <a:buSzPct val="45000"/>
              <a:buFont typeface="Wingdings" charset="2"/>
              <a:buChar char=""/>
            </a:pPr>
            <a:r>
              <a:rPr b="0" lang="en-IN" sz="2400" spc="-1" strike="noStrike">
                <a:solidFill>
                  <a:srgbClr val="000000"/>
                </a:solidFill>
                <a:uFill>
                  <a:solidFill>
                    <a:srgbClr val="ffffff"/>
                  </a:solidFill>
                </a:uFill>
                <a:latin typeface="Arial"/>
              </a:rPr>
              <a:t>Third Outline Level</a:t>
            </a:r>
            <a:endParaRPr b="0" lang="en-IN" sz="2400" spc="-1" strike="noStrike">
              <a:solidFill>
                <a:srgbClr val="000000"/>
              </a:solidFill>
              <a:uFill>
                <a:solidFill>
                  <a:srgbClr val="ffffff"/>
                </a:solidFill>
              </a:uFill>
              <a:latin typeface="Arial"/>
            </a:endParaRPr>
          </a:p>
          <a:p>
            <a:pPr lvl="3" marL="1728000" indent="-216000">
              <a:buClr>
                <a:srgbClr val="000000"/>
              </a:buClr>
              <a:buSzPct val="75000"/>
              <a:buFont typeface="Symbol" charset="2"/>
              <a:buChar char=""/>
            </a:pPr>
            <a:r>
              <a:rPr b="0" lang="en-IN" sz="2000" spc="-1" strike="noStrike">
                <a:solidFill>
                  <a:srgbClr val="000000"/>
                </a:solidFill>
                <a:uFill>
                  <a:solidFill>
                    <a:srgbClr val="ffffff"/>
                  </a:solidFill>
                </a:uFill>
                <a:latin typeface="Arial"/>
              </a:rPr>
              <a:t>Fourth Outline Level</a:t>
            </a:r>
            <a:endParaRPr b="0" lang="en-IN" sz="2000" spc="-1" strike="noStrike">
              <a:solidFill>
                <a:srgbClr val="000000"/>
              </a:solidFill>
              <a:uFill>
                <a:solidFill>
                  <a:srgbClr val="ffffff"/>
                </a:solidFill>
              </a:uFill>
              <a:latin typeface="Arial"/>
            </a:endParaRPr>
          </a:p>
          <a:p>
            <a:pPr lvl="4" marL="2160000" indent="-216000">
              <a:buClr>
                <a:srgbClr val="000000"/>
              </a:buClr>
              <a:buSzPct val="45000"/>
              <a:buFont typeface="Wingdings" charset="2"/>
              <a:buChar char=""/>
            </a:pPr>
            <a:r>
              <a:rPr b="0" lang="en-IN" sz="2000" spc="-1" strike="noStrike">
                <a:solidFill>
                  <a:srgbClr val="000000"/>
                </a:solidFill>
                <a:uFill>
                  <a:solidFill>
                    <a:srgbClr val="ffffff"/>
                  </a:solidFill>
                </a:uFill>
                <a:latin typeface="Arial"/>
              </a:rPr>
              <a:t>Fifth Outline Level</a:t>
            </a:r>
            <a:endParaRPr b="0" lang="en-IN" sz="2000" spc="-1" strike="noStrike">
              <a:solidFill>
                <a:srgbClr val="000000"/>
              </a:solidFill>
              <a:uFill>
                <a:solidFill>
                  <a:srgbClr val="ffffff"/>
                </a:solidFill>
              </a:uFill>
              <a:latin typeface="Arial"/>
            </a:endParaRPr>
          </a:p>
          <a:p>
            <a:pPr lvl="5" marL="2592000" indent="-216000">
              <a:buClr>
                <a:srgbClr val="000000"/>
              </a:buClr>
              <a:buSzPct val="45000"/>
              <a:buFont typeface="Wingdings" charset="2"/>
              <a:buChar char=""/>
            </a:pPr>
            <a:r>
              <a:rPr b="0" lang="en-IN" sz="2000" spc="-1" strike="noStrike">
                <a:solidFill>
                  <a:srgbClr val="000000"/>
                </a:solidFill>
                <a:uFill>
                  <a:solidFill>
                    <a:srgbClr val="ffffff"/>
                  </a:solidFill>
                </a:uFill>
                <a:latin typeface="Arial"/>
              </a:rPr>
              <a:t>Sixth Outline Level</a:t>
            </a:r>
            <a:endParaRPr b="0" lang="en-IN" sz="2000" spc="-1" strike="noStrike">
              <a:solidFill>
                <a:srgbClr val="000000"/>
              </a:solidFill>
              <a:uFill>
                <a:solidFill>
                  <a:srgbClr val="ffffff"/>
                </a:solidFill>
              </a:uFill>
              <a:latin typeface="Arial"/>
            </a:endParaRPr>
          </a:p>
          <a:p>
            <a:pPr lvl="6" marL="3024000" indent="-216000">
              <a:buClr>
                <a:srgbClr val="000000"/>
              </a:buClr>
              <a:buSzPct val="45000"/>
              <a:buFont typeface="Wingdings" charset="2"/>
              <a:buChar char=""/>
            </a:pPr>
            <a:r>
              <a:rPr b="0" lang="en-IN" sz="2000" spc="-1" strike="noStrike">
                <a:solidFill>
                  <a:srgbClr val="000000"/>
                </a:solidFill>
                <a:uFill>
                  <a:solidFill>
                    <a:srgbClr val="ffffff"/>
                  </a:solidFill>
                </a:uFill>
                <a:latin typeface="Arial"/>
              </a:rPr>
              <a:t>Seventh Outline Level</a:t>
            </a:r>
            <a:endParaRPr b="0" lang="en-IN" sz="2000" spc="-1" strike="noStrike">
              <a:solidFill>
                <a:srgbClr val="000000"/>
              </a:solidFill>
              <a:uFill>
                <a:solidFill>
                  <a:srgbClr val="ffffff"/>
                </a:solidFill>
              </a:uFill>
              <a:latin typeface="Arial"/>
            </a:endParaRPr>
          </a:p>
        </p:txBody>
      </p:sp>
    </p:spTree>
  </p:cSld>
  <p:clrMap bg1="lt1" bg2="lt2" tx1="dk1" tx2="dk2" accent1="accent1" accent2="accent2" accent3="accent3" accent4="accent4" accent5="accent5" accent6="accent6" hlink="hlink" folHlink="folHlink"/>
  <p:sldLayoutIdLst>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Lst>
</p:sldMaster>
</file>

<file path=ppt/slides/_rels/slide1.xml.rels><?xml version="1.0" encoding="UTF-8"?>
<Relationships xmlns="http://schemas.openxmlformats.org/package/2006/relationships"><Relationship Id="rId1" Type="http://schemas.openxmlformats.org/officeDocument/2006/relationships/image" Target="../media/image19.png"/><Relationship Id="rId2" Type="http://schemas.openxmlformats.org/officeDocument/2006/relationships/image" Target="../media/image20.png"/><Relationship Id="rId3"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1.xml.rels><?xml version="1.0" encoding="UTF-8"?>
<Relationships xmlns="http://schemas.openxmlformats.org/package/2006/relationships"><Relationship Id="rId1" Type="http://schemas.openxmlformats.org/officeDocument/2006/relationships/image" Target="../media/image29.jpeg"/><Relationship Id="rId2" Type="http://schemas.openxmlformats.org/officeDocument/2006/relationships/slideLayout" Target="../slideLayouts/slideLayout13.xml"/>
</Relationships>
</file>

<file path=ppt/slides/_rels/slide12.xml.rels><?xml version="1.0" encoding="UTF-8"?>
<Relationships xmlns="http://schemas.openxmlformats.org/package/2006/relationships"><Relationship Id="rId1" Type="http://schemas.openxmlformats.org/officeDocument/2006/relationships/image" Target="../media/image30.gif"/><Relationship Id="rId2" Type="http://schemas.openxmlformats.org/officeDocument/2006/relationships/slideLayout" Target="../slideLayouts/slideLayout28.xml"/>
</Relationships>
</file>

<file path=ppt/slides/_rels/slide13.xml.rels><?xml version="1.0" encoding="UTF-8"?>
<Relationships xmlns="http://schemas.openxmlformats.org/package/2006/relationships"><Relationship Id="rId1" Type="http://schemas.openxmlformats.org/officeDocument/2006/relationships/image" Target="../media/image31.jpeg"/><Relationship Id="rId2" Type="http://schemas.openxmlformats.org/officeDocument/2006/relationships/slideLayout" Target="../slideLayouts/slideLayout28.xml"/><Relationship Id="rId3" Type="http://schemas.openxmlformats.org/officeDocument/2006/relationships/notesSlide" Target="../notesSlides/notesSlide13.xml"/>
</Relationships>
</file>

<file path=ppt/slides/_rels/slide14.xml.rels><?xml version="1.0" encoding="UTF-8"?>
<Relationships xmlns="http://schemas.openxmlformats.org/package/2006/relationships"><Relationship Id="rId1" Type="http://schemas.openxmlformats.org/officeDocument/2006/relationships/image" Target="../media/image32.png"/><Relationship Id="rId2" Type="http://schemas.openxmlformats.org/officeDocument/2006/relationships/slideLayout" Target="../slideLayouts/slideLayout37.xml"/><Relationship Id="rId3" Type="http://schemas.openxmlformats.org/officeDocument/2006/relationships/notesSlide" Target="../notesSlides/notesSlide14.xml"/>
</Relationships>
</file>

<file path=ppt/slides/_rels/slide15.xml.rels><?xml version="1.0" encoding="UTF-8"?>
<Relationships xmlns="http://schemas.openxmlformats.org/package/2006/relationships"><Relationship Id="rId1" Type="http://schemas.openxmlformats.org/officeDocument/2006/relationships/image" Target="../media/image33.png"/><Relationship Id="rId2" Type="http://schemas.openxmlformats.org/officeDocument/2006/relationships/slideLayout" Target="../slideLayouts/slideLayout28.xml"/><Relationship Id="rId3" Type="http://schemas.openxmlformats.org/officeDocument/2006/relationships/notesSlide" Target="../notesSlides/notesSlide15.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17.xml.rels><?xml version="1.0" encoding="UTF-8"?>
<Relationships xmlns="http://schemas.openxmlformats.org/package/2006/relationships"><Relationship Id="rId1" Type="http://schemas.openxmlformats.org/officeDocument/2006/relationships/image" Target="../media/image34.png"/><Relationship Id="rId2" Type="http://schemas.openxmlformats.org/officeDocument/2006/relationships/image" Target="../media/image35.png"/><Relationship Id="rId3" Type="http://schemas.openxmlformats.org/officeDocument/2006/relationships/slideLayout" Target="../slideLayouts/slideLayout37.xml"/><Relationship Id="rId4" Type="http://schemas.openxmlformats.org/officeDocument/2006/relationships/notesSlide" Target="../notesSlides/notesSlide17.xml"/>
</Relationships>
</file>

<file path=ppt/slides/_rels/slide18.xml.rels><?xml version="1.0" encoding="UTF-8"?>
<Relationships xmlns="http://schemas.openxmlformats.org/package/2006/relationships"><Relationship Id="rId1" Type="http://schemas.openxmlformats.org/officeDocument/2006/relationships/image" Target="../media/image36.png"/><Relationship Id="rId2" Type="http://schemas.openxmlformats.org/officeDocument/2006/relationships/slideLayout" Target="../slideLayouts/slideLayout28.xml"/>
</Relationships>
</file>

<file path=ppt/slides/_rels/slide19.xml.rels><?xml version="1.0" encoding="UTF-8"?>
<Relationships xmlns="http://schemas.openxmlformats.org/package/2006/relationships"><Relationship Id="rId1" Type="http://schemas.openxmlformats.org/officeDocument/2006/relationships/image" Target="../media/image37.jpeg"/><Relationship Id="rId2" Type="http://schemas.openxmlformats.org/officeDocument/2006/relationships/image" Target="../media/image38.jpeg"/><Relationship Id="rId3" Type="http://schemas.openxmlformats.org/officeDocument/2006/relationships/slideLayout" Target="../slideLayouts/slideLayout28.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0.xml.rels><?xml version="1.0" encoding="UTF-8"?>
<Relationships xmlns="http://schemas.openxmlformats.org/package/2006/relationships"><Relationship Id="rId1" Type="http://schemas.openxmlformats.org/officeDocument/2006/relationships/image" Target="../media/image39.png"/><Relationship Id="rId2" Type="http://schemas.openxmlformats.org/officeDocument/2006/relationships/slideLayout" Target="../slideLayouts/slideLayout28.xml"/>
</Relationships>
</file>

<file path=ppt/slides/_rels/slide21.xml.rels><?xml version="1.0" encoding="UTF-8"?>
<Relationships xmlns="http://schemas.openxmlformats.org/package/2006/relationships"><Relationship Id="rId1" Type="http://schemas.openxmlformats.org/officeDocument/2006/relationships/image" Target="../media/image40.png"/><Relationship Id="rId2" Type="http://schemas.openxmlformats.org/officeDocument/2006/relationships/slideLayout" Target="../slideLayouts/slideLayout61.xml"/>
</Relationships>
</file>

<file path=ppt/slides/_rels/slide22.xml.rels><?xml version="1.0" encoding="UTF-8"?>
<Relationships xmlns="http://schemas.openxmlformats.org/package/2006/relationships"><Relationship Id="rId1" Type="http://schemas.openxmlformats.org/officeDocument/2006/relationships/image" Target="../media/image41.png"/><Relationship Id="rId2" Type="http://schemas.openxmlformats.org/officeDocument/2006/relationships/slideLayout" Target="../slideLayouts/slideLayout61.xml"/>
</Relationships>
</file>

<file path=ppt/slides/_rels/slide23.xml.rels><?xml version="1.0" encoding="UTF-8"?>
<Relationships xmlns="http://schemas.openxmlformats.org/package/2006/relationships"><Relationship Id="rId1" Type="http://schemas.openxmlformats.org/officeDocument/2006/relationships/image" Target="../media/image42.png"/><Relationship Id="rId2" Type="http://schemas.openxmlformats.org/officeDocument/2006/relationships/slideLayout" Target="../slideLayouts/slideLayout28.xml"/>
</Relationships>
</file>

<file path=ppt/slides/_rels/slide24.xml.rels><?xml version="1.0" encoding="UTF-8"?>
<Relationships xmlns="http://schemas.openxmlformats.org/package/2006/relationships"><Relationship Id="rId1" Type="http://schemas.openxmlformats.org/officeDocument/2006/relationships/slideLayout" Target="../slideLayouts/slideLayout61.xml"/>
</Relationships>
</file>

<file path=ppt/slides/_rels/slide25.xml.rels><?xml version="1.0" encoding="UTF-8"?>
<Relationships xmlns="http://schemas.openxmlformats.org/package/2006/relationships"><Relationship Id="rId1" Type="http://schemas.openxmlformats.org/officeDocument/2006/relationships/slideLayout" Target="../slideLayouts/slideLayout61.xml"/>
</Relationships>
</file>

<file path=ppt/slides/_rels/slide26.xml.rels><?xml version="1.0" encoding="UTF-8"?>
<Relationships xmlns="http://schemas.openxmlformats.org/package/2006/relationships"><Relationship Id="rId1" Type="http://schemas.openxmlformats.org/officeDocument/2006/relationships/slideLayout" Target="../slideLayouts/slideLayout61.xml"/>
</Relationships>
</file>

<file path=ppt/slides/_rels/slide27.xml.rels><?xml version="1.0" encoding="UTF-8"?>
<Relationships xmlns="http://schemas.openxmlformats.org/package/2006/relationships"><Relationship Id="rId1" Type="http://schemas.openxmlformats.org/officeDocument/2006/relationships/slideLayout" Target="../slideLayouts/slideLayout61.xml"/>
</Relationships>
</file>

<file path=ppt/slides/_rels/slide28.xml.rels><?xml version="1.0" encoding="UTF-8"?>
<Relationships xmlns="http://schemas.openxmlformats.org/package/2006/relationships"><Relationship Id="rId1" Type="http://schemas.openxmlformats.org/officeDocument/2006/relationships/slideLayout" Target="../slideLayouts/slideLayout61.xml"/>
</Relationships>
</file>

<file path=ppt/slides/_rels/slide29.xml.rels><?xml version="1.0" encoding="UTF-8"?>
<Relationships xmlns="http://schemas.openxmlformats.org/package/2006/relationships"><Relationship Id="rId1" Type="http://schemas.openxmlformats.org/officeDocument/2006/relationships/slideLayout" Target="../slideLayouts/slideLayout61.xml"/>
</Relationships>
</file>

<file path=ppt/slides/_rels/slide3.xml.rels><?xml version="1.0" encoding="UTF-8"?>
<Relationships xmlns="http://schemas.openxmlformats.org/package/2006/relationships"><Relationship Id="rId1" Type="http://schemas.openxmlformats.org/officeDocument/2006/relationships/image" Target="../media/image21.png"/><Relationship Id="rId2" Type="http://schemas.openxmlformats.org/officeDocument/2006/relationships/slideLayout" Target="../slideLayouts/slideLayout28.xml"/>
</Relationships>
</file>

<file path=ppt/slides/_rels/slide30.xml.rels><?xml version="1.0" encoding="UTF-8"?>
<Relationships xmlns="http://schemas.openxmlformats.org/package/2006/relationships"><Relationship Id="rId1" Type="http://schemas.openxmlformats.org/officeDocument/2006/relationships/image" Target="../media/image43.png"/><Relationship Id="rId2" Type="http://schemas.openxmlformats.org/officeDocument/2006/relationships/image" Target="../media/image44.png"/><Relationship Id="rId3" Type="http://schemas.openxmlformats.org/officeDocument/2006/relationships/image" Target="../media/image45.png"/><Relationship Id="rId4" Type="http://schemas.openxmlformats.org/officeDocument/2006/relationships/slideLayout" Target="../slideLayouts/slideLayout13.xml"/>
</Relationships>
</file>

<file path=ppt/slides/_rels/slide31.xml.rels><?xml version="1.0" encoding="UTF-8"?>
<Relationships xmlns="http://schemas.openxmlformats.org/package/2006/relationships"><Relationship Id="rId1" Type="http://schemas.openxmlformats.org/officeDocument/2006/relationships/image" Target="../media/image46.png"/><Relationship Id="rId2" Type="http://schemas.openxmlformats.org/officeDocument/2006/relationships/image" Target="../media/image47.png"/><Relationship Id="rId3" Type="http://schemas.openxmlformats.org/officeDocument/2006/relationships/image" Target="../media/image48.png"/><Relationship Id="rId4" Type="http://schemas.openxmlformats.org/officeDocument/2006/relationships/slideLayout" Target="../slideLayouts/slideLayout13.xml"/>
</Relationships>
</file>

<file path=ppt/slides/_rels/slide32.xml.rels><?xml version="1.0" encoding="UTF-8"?>
<Relationships xmlns="http://schemas.openxmlformats.org/package/2006/relationships"><Relationship Id="rId1" Type="http://schemas.openxmlformats.org/officeDocument/2006/relationships/image" Target="../media/image49.jpeg"/><Relationship Id="rId2" Type="http://schemas.openxmlformats.org/officeDocument/2006/relationships/slideLayout" Target="../slideLayouts/slideLayout28.xml"/>
</Relationships>
</file>

<file path=ppt/slides/_rels/slide33.xml.rels><?xml version="1.0" encoding="UTF-8"?>
<Relationships xmlns="http://schemas.openxmlformats.org/package/2006/relationships"><Relationship Id="rId1" Type="http://schemas.openxmlformats.org/officeDocument/2006/relationships/image" Target="../media/image50.jpeg"/><Relationship Id="rId2" Type="http://schemas.openxmlformats.org/officeDocument/2006/relationships/image" Target="../media/image51.png"/><Relationship Id="rId3" Type="http://schemas.openxmlformats.org/officeDocument/2006/relationships/hyperlink" Target="mailto:sureshv@cdac.in" TargetMode="External"/><Relationship Id="rId4" Type="http://schemas.openxmlformats.org/officeDocument/2006/relationships/hyperlink" Target="mailto:suresh.visha@gmail.com" TargetMode="External"/><Relationship Id="rId5" Type="http://schemas.openxmlformats.org/officeDocument/2006/relationships/slideLayout" Target="../slideLayouts/slideLayout13.xml"/>
</Relationships>
</file>

<file path=ppt/slides/_rels/slide4.xml.rels><?xml version="1.0" encoding="UTF-8"?>
<Relationships xmlns="http://schemas.openxmlformats.org/package/2006/relationships"><Relationship Id="rId1" Type="http://schemas.openxmlformats.org/officeDocument/2006/relationships/image" Target="../media/image22.jpeg"/><Relationship Id="rId2" Type="http://schemas.openxmlformats.org/officeDocument/2006/relationships/slideLayout" Target="../slideLayouts/slideLayout13.xml"/>
</Relationships>
</file>

<file path=ppt/slides/_rels/slide5.xml.rels><?xml version="1.0" encoding="UTF-8"?>
<Relationships xmlns="http://schemas.openxmlformats.org/package/2006/relationships"><Relationship Id="rId1" Type="http://schemas.openxmlformats.org/officeDocument/2006/relationships/image" Target="../media/image23.png"/><Relationship Id="rId2"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image" Target="../media/image24.png"/><Relationship Id="rId2" Type="http://schemas.openxmlformats.org/officeDocument/2006/relationships/slideLayout" Target="../slideLayouts/slideLayout13.xml"/>
</Relationships>
</file>

<file path=ppt/slides/_rels/slide7.xml.rels><?xml version="1.0" encoding="UTF-8"?>
<Relationships xmlns="http://schemas.openxmlformats.org/package/2006/relationships"><Relationship Id="rId1" Type="http://schemas.openxmlformats.org/officeDocument/2006/relationships/image" Target="../media/image25.png"/><Relationship Id="rId2" Type="http://schemas.openxmlformats.org/officeDocument/2006/relationships/image" Target="../media/image26.png"/><Relationship Id="rId3"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image" Target="../media/image27.png"/><Relationship Id="rId2"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image" Target="../media/image28.png"/><Relationship Id="rId2"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8" name="CustomShape 1"/>
          <p:cNvSpPr/>
          <p:nvPr/>
        </p:nvSpPr>
        <p:spPr>
          <a:xfrm>
            <a:off x="4932000" y="4293000"/>
            <a:ext cx="3990240" cy="1509840"/>
          </a:xfrm>
          <a:prstGeom prst="rect">
            <a:avLst/>
          </a:prstGeom>
          <a:noFill/>
          <a:ln>
            <a:noFill/>
          </a:ln>
        </p:spPr>
        <p:style>
          <a:lnRef idx="0"/>
          <a:fillRef idx="0"/>
          <a:effectRef idx="0"/>
          <a:fontRef idx="minor"/>
        </p:style>
        <p:txBody>
          <a:bodyPr lIns="90000" rIns="90000" tIns="45000" bIns="45000"/>
          <a:p>
            <a:pPr>
              <a:lnSpc>
                <a:spcPct val="100000"/>
              </a:lnSpc>
            </a:pPr>
            <a:r>
              <a:rPr b="0" lang="en-IN" sz="3200" spc="-1" strike="noStrike">
                <a:solidFill>
                  <a:srgbClr val="8b8b8b"/>
                </a:solidFill>
                <a:uFill>
                  <a:solidFill>
                    <a:srgbClr val="ffffff"/>
                  </a:solidFill>
                </a:uFill>
                <a:latin typeface="Calibri"/>
                <a:ea typeface="DejaVu Sans"/>
              </a:rPr>
              <a:t>Tezpur University</a:t>
            </a:r>
            <a:endParaRPr b="0" lang="en-IN" sz="1800" spc="-1" strike="noStrike">
              <a:solidFill>
                <a:srgbClr val="000000"/>
              </a:solidFill>
              <a:uFill>
                <a:solidFill>
                  <a:srgbClr val="ffffff"/>
                </a:solidFill>
              </a:uFill>
              <a:latin typeface="Arial"/>
            </a:endParaRPr>
          </a:p>
          <a:p>
            <a:pPr>
              <a:lnSpc>
                <a:spcPct val="100000"/>
              </a:lnSpc>
            </a:pPr>
            <a:r>
              <a:rPr b="0" lang="en-IN" sz="3200" spc="-1" strike="noStrike">
                <a:solidFill>
                  <a:srgbClr val="8b8b8b"/>
                </a:solidFill>
                <a:uFill>
                  <a:solidFill>
                    <a:srgbClr val="ffffff"/>
                  </a:solidFill>
                </a:uFill>
                <a:latin typeface="Calibri"/>
                <a:ea typeface="DejaVu Sans"/>
              </a:rPr>
              <a:t>20</a:t>
            </a:r>
            <a:r>
              <a:rPr b="0" lang="en-IN" sz="3200" spc="-1" strike="noStrike" baseline="30000">
                <a:solidFill>
                  <a:srgbClr val="8b8b8b"/>
                </a:solidFill>
                <a:uFill>
                  <a:solidFill>
                    <a:srgbClr val="ffffff"/>
                  </a:solidFill>
                </a:uFill>
                <a:latin typeface="Calibri"/>
                <a:ea typeface="DejaVu Sans"/>
              </a:rPr>
              <a:t>th</a:t>
            </a:r>
            <a:r>
              <a:rPr b="0" lang="en-IN" sz="3200" spc="-1" strike="noStrike">
                <a:solidFill>
                  <a:srgbClr val="8b8b8b"/>
                </a:solidFill>
                <a:uFill>
                  <a:solidFill>
                    <a:srgbClr val="ffffff"/>
                  </a:solidFill>
                </a:uFill>
                <a:latin typeface="Calibri"/>
                <a:ea typeface="DejaVu Sans"/>
              </a:rPr>
              <a:t> Feb 2018</a:t>
            </a:r>
            <a:endParaRPr b="0" lang="en-IN" sz="1800" spc="-1" strike="noStrike">
              <a:solidFill>
                <a:srgbClr val="000000"/>
              </a:solidFill>
              <a:uFill>
                <a:solidFill>
                  <a:srgbClr val="ffffff"/>
                </a:solidFill>
              </a:uFill>
              <a:latin typeface="Arial"/>
            </a:endParaRPr>
          </a:p>
        </p:txBody>
      </p:sp>
      <p:sp>
        <p:nvSpPr>
          <p:cNvPr id="229" name="CustomShape 2"/>
          <p:cNvSpPr/>
          <p:nvPr/>
        </p:nvSpPr>
        <p:spPr>
          <a:xfrm>
            <a:off x="531360" y="1268640"/>
            <a:ext cx="8079480" cy="760320"/>
          </a:xfrm>
          <a:prstGeom prst="rect">
            <a:avLst/>
          </a:prstGeom>
          <a:noFill/>
          <a:ln>
            <a:noFill/>
          </a:ln>
        </p:spPr>
        <p:style>
          <a:lnRef idx="0"/>
          <a:fillRef idx="0"/>
          <a:effectRef idx="0"/>
          <a:fontRef idx="minor"/>
        </p:style>
        <p:txBody>
          <a:bodyPr wrap="none" lIns="90000" rIns="90000" tIns="45000" bIns="45000"/>
          <a:p>
            <a:pPr algn="ctr">
              <a:lnSpc>
                <a:spcPct val="100000"/>
              </a:lnSpc>
            </a:pPr>
            <a:r>
              <a:rPr b="1" lang="en-IN" sz="4400" spc="-1" strike="noStrike">
                <a:solidFill>
                  <a:srgbClr val="5d5d5d"/>
                </a:solidFill>
                <a:uFill>
                  <a:solidFill>
                    <a:srgbClr val="ffffff"/>
                  </a:solidFill>
                </a:uFill>
                <a:latin typeface="Calibri"/>
                <a:ea typeface="DejaVu Sans"/>
              </a:rPr>
              <a:t>INDUSTRIAL INTERNET OF THINGS</a:t>
            </a:r>
            <a:endParaRPr b="0" lang="en-IN" sz="1800" spc="-1" strike="noStrike">
              <a:solidFill>
                <a:srgbClr val="000000"/>
              </a:solidFill>
              <a:uFill>
                <a:solidFill>
                  <a:srgbClr val="ffffff"/>
                </a:solidFill>
              </a:uFill>
              <a:latin typeface="Arial"/>
            </a:endParaRPr>
          </a:p>
        </p:txBody>
      </p:sp>
      <p:pic>
        <p:nvPicPr>
          <p:cNvPr id="230" name="Picture 2" descr=""/>
          <p:cNvPicPr/>
          <p:nvPr/>
        </p:nvPicPr>
        <p:blipFill>
          <a:blip r:embed="rId1"/>
          <a:stretch/>
        </p:blipFill>
        <p:spPr>
          <a:xfrm>
            <a:off x="342360" y="3409200"/>
            <a:ext cx="2617200" cy="1740960"/>
          </a:xfrm>
          <a:prstGeom prst="rect">
            <a:avLst/>
          </a:prstGeom>
          <a:ln>
            <a:noFill/>
          </a:ln>
          <a:scene3d>
            <a:camera prst="isometricOffAxis1Right"/>
            <a:lightRig dir="t" rig="threePt"/>
          </a:scene3d>
        </p:spPr>
      </p:pic>
      <p:pic>
        <p:nvPicPr>
          <p:cNvPr id="231" name="Picture 3" descr=""/>
          <p:cNvPicPr/>
          <p:nvPr/>
        </p:nvPicPr>
        <p:blipFill>
          <a:blip r:embed="rId2"/>
          <a:stretch/>
        </p:blipFill>
        <p:spPr>
          <a:xfrm>
            <a:off x="2267640" y="4437000"/>
            <a:ext cx="2140920" cy="2140920"/>
          </a:xfrm>
          <a:prstGeom prst="rect">
            <a:avLst/>
          </a:prstGeom>
          <a:ln>
            <a:noFill/>
          </a:ln>
          <a:effectLst>
            <a:glow rad="101600">
              <a:schemeClr val="accent6">
                <a:satMod val="175000"/>
                <a:alpha val="40000"/>
              </a:schemeClr>
            </a:glow>
          </a:effectLst>
        </p:spPr>
      </p:pic>
    </p:spTree>
  </p:cSld>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9" name="CustomShape 1"/>
          <p:cNvSpPr/>
          <p:nvPr/>
        </p:nvSpPr>
        <p:spPr>
          <a:xfrm>
            <a:off x="457200" y="274680"/>
            <a:ext cx="8227440" cy="114084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4400" spc="-1" strike="noStrike">
                <a:solidFill>
                  <a:srgbClr val="000000"/>
                </a:solidFill>
                <a:uFill>
                  <a:solidFill>
                    <a:srgbClr val="ffffff"/>
                  </a:solidFill>
                </a:uFill>
                <a:latin typeface="Calibri"/>
                <a:ea typeface="DejaVu Sans"/>
              </a:rPr>
              <a:t>Present – Social Layer</a:t>
            </a:r>
            <a:endParaRPr b="0" lang="en-IN" sz="1800" spc="-1" strike="noStrike">
              <a:solidFill>
                <a:srgbClr val="000000"/>
              </a:solidFill>
              <a:uFill>
                <a:solidFill>
                  <a:srgbClr val="ffffff"/>
                </a:solidFill>
              </a:uFill>
              <a:latin typeface="Arial"/>
            </a:endParaRPr>
          </a:p>
        </p:txBody>
      </p:sp>
      <p:sp>
        <p:nvSpPr>
          <p:cNvPr id="300" name="CustomShape 2"/>
          <p:cNvSpPr/>
          <p:nvPr/>
        </p:nvSpPr>
        <p:spPr>
          <a:xfrm>
            <a:off x="457200" y="1944360"/>
            <a:ext cx="8227440" cy="501840"/>
          </a:xfrm>
          <a:prstGeom prst="rect">
            <a:avLst/>
          </a:prstGeom>
          <a:solidFill>
            <a:schemeClr val="lt1">
              <a:alpha val="90000"/>
              <a:hueOff val="0"/>
              <a:satOff val="0"/>
              <a:lumOff val="0"/>
              <a:alphaOff val="0"/>
            </a:schemeClr>
          </a:solidFill>
          <a:ln>
            <a:solidFill>
              <a:schemeClr val="accent2">
                <a:hueOff val="0"/>
                <a:satOff val="0"/>
                <a:lumOff val="0"/>
                <a:alphaOff val="0"/>
              </a:schemeClr>
            </a:solidFill>
            <a:round/>
          </a:ln>
        </p:spPr>
        <p:style>
          <a:lnRef idx="2"/>
          <a:fillRef idx="0"/>
          <a:effectRef idx="0"/>
          <a:fontRef idx="minor"/>
        </p:style>
      </p:sp>
      <p:sp>
        <p:nvSpPr>
          <p:cNvPr id="301" name="CustomShape 3"/>
          <p:cNvSpPr/>
          <p:nvPr/>
        </p:nvSpPr>
        <p:spPr>
          <a:xfrm>
            <a:off x="868680" y="1649160"/>
            <a:ext cx="5758560" cy="588240"/>
          </a:xfrm>
          <a:prstGeom prst="roundRect">
            <a:avLst>
              <a:gd name="adj" fmla="val 16667"/>
            </a:avLst>
          </a:prstGeom>
          <a:solidFill>
            <a:schemeClr val="accent2">
              <a:hueOff val="0"/>
              <a:satOff val="0"/>
              <a:lumOff val="0"/>
              <a:alphaOff val="0"/>
            </a:schemeClr>
          </a:solidFill>
          <a:ln>
            <a:solidFill>
              <a:schemeClr val="lt1">
                <a:hueOff val="0"/>
                <a:satOff val="0"/>
                <a:lumOff val="0"/>
                <a:alphaOff val="0"/>
              </a:schemeClr>
            </a:solidFill>
            <a:round/>
          </a:ln>
        </p:spPr>
        <p:style>
          <a:lnRef idx="2"/>
          <a:fillRef idx="0"/>
          <a:effectRef idx="0"/>
          <a:fontRef idx="minor"/>
        </p:style>
        <p:txBody>
          <a:bodyPr lIns="246600" rIns="217800" tIns="28800" bIns="28800" anchor="ctr"/>
          <a:p>
            <a:pPr>
              <a:lnSpc>
                <a:spcPct val="90000"/>
              </a:lnSpc>
            </a:pPr>
            <a:r>
              <a:rPr b="0" lang="en-IN" sz="1800" spc="-1" strike="noStrike">
                <a:solidFill>
                  <a:srgbClr val="ffffff"/>
                </a:solidFill>
                <a:uFill>
                  <a:solidFill>
                    <a:srgbClr val="ffffff"/>
                  </a:solidFill>
                </a:uFill>
                <a:latin typeface="Calibri"/>
                <a:ea typeface="DejaVu Sans"/>
              </a:rPr>
              <a:t>Election Results, Social Issues, Voting</a:t>
            </a:r>
            <a:endParaRPr b="0" lang="en-IN" sz="1800" spc="-1" strike="noStrike">
              <a:solidFill>
                <a:srgbClr val="000000"/>
              </a:solidFill>
              <a:uFill>
                <a:solidFill>
                  <a:srgbClr val="ffffff"/>
                </a:solidFill>
              </a:uFill>
              <a:latin typeface="Arial"/>
            </a:endParaRPr>
          </a:p>
        </p:txBody>
      </p:sp>
      <p:sp>
        <p:nvSpPr>
          <p:cNvPr id="302" name="CustomShape 4"/>
          <p:cNvSpPr/>
          <p:nvPr/>
        </p:nvSpPr>
        <p:spPr>
          <a:xfrm>
            <a:off x="457200" y="2851560"/>
            <a:ext cx="8227440" cy="501840"/>
          </a:xfrm>
          <a:prstGeom prst="rect">
            <a:avLst/>
          </a:prstGeom>
          <a:solidFill>
            <a:schemeClr val="lt1">
              <a:alpha val="90000"/>
              <a:hueOff val="0"/>
              <a:satOff val="0"/>
              <a:lumOff val="0"/>
              <a:alphaOff val="0"/>
            </a:schemeClr>
          </a:solidFill>
          <a:ln>
            <a:solidFill>
              <a:schemeClr val="accent3">
                <a:hueOff val="0"/>
                <a:satOff val="0"/>
                <a:lumOff val="0"/>
                <a:alphaOff val="0"/>
              </a:schemeClr>
            </a:solidFill>
            <a:round/>
          </a:ln>
        </p:spPr>
        <p:style>
          <a:lnRef idx="2"/>
          <a:fillRef idx="0"/>
          <a:effectRef idx="0"/>
          <a:fontRef idx="minor"/>
        </p:style>
      </p:sp>
      <p:sp>
        <p:nvSpPr>
          <p:cNvPr id="303" name="CustomShape 5"/>
          <p:cNvSpPr/>
          <p:nvPr/>
        </p:nvSpPr>
        <p:spPr>
          <a:xfrm>
            <a:off x="868680" y="2556360"/>
            <a:ext cx="5758560" cy="588240"/>
          </a:xfrm>
          <a:prstGeom prst="roundRect">
            <a:avLst>
              <a:gd name="adj" fmla="val 16667"/>
            </a:avLst>
          </a:prstGeom>
          <a:solidFill>
            <a:schemeClr val="accent3">
              <a:hueOff val="0"/>
              <a:satOff val="0"/>
              <a:lumOff val="0"/>
              <a:alphaOff val="0"/>
            </a:schemeClr>
          </a:solidFill>
          <a:ln>
            <a:solidFill>
              <a:schemeClr val="lt1">
                <a:hueOff val="0"/>
                <a:satOff val="0"/>
                <a:lumOff val="0"/>
                <a:alphaOff val="0"/>
              </a:schemeClr>
            </a:solidFill>
            <a:round/>
          </a:ln>
        </p:spPr>
        <p:style>
          <a:lnRef idx="2"/>
          <a:fillRef idx="0"/>
          <a:effectRef idx="0"/>
          <a:fontRef idx="minor"/>
        </p:style>
        <p:txBody>
          <a:bodyPr lIns="246600" rIns="217800" tIns="28800" bIns="28800" anchor="ctr"/>
          <a:p>
            <a:pPr>
              <a:lnSpc>
                <a:spcPct val="90000"/>
              </a:lnSpc>
            </a:pPr>
            <a:r>
              <a:rPr b="1" lang="en-IN" sz="1800" spc="-1" strike="noStrike">
                <a:solidFill>
                  <a:srgbClr val="ffffff"/>
                </a:solidFill>
                <a:uFill>
                  <a:solidFill>
                    <a:srgbClr val="ffffff"/>
                  </a:solidFill>
                </a:uFill>
                <a:latin typeface="Calibri"/>
                <a:ea typeface="DejaVu Sans"/>
              </a:rPr>
              <a:t>Business/ Retail / Shopping</a:t>
            </a:r>
            <a:endParaRPr b="0" lang="en-IN" sz="1800" spc="-1" strike="noStrike">
              <a:solidFill>
                <a:srgbClr val="000000"/>
              </a:solidFill>
              <a:uFill>
                <a:solidFill>
                  <a:srgbClr val="ffffff"/>
                </a:solidFill>
              </a:uFill>
              <a:latin typeface="Arial"/>
            </a:endParaRPr>
          </a:p>
        </p:txBody>
      </p:sp>
      <p:sp>
        <p:nvSpPr>
          <p:cNvPr id="304" name="CustomShape 6"/>
          <p:cNvSpPr/>
          <p:nvPr/>
        </p:nvSpPr>
        <p:spPr>
          <a:xfrm>
            <a:off x="457200" y="3758760"/>
            <a:ext cx="8227440" cy="501840"/>
          </a:xfrm>
          <a:prstGeom prst="rect">
            <a:avLst/>
          </a:prstGeom>
          <a:solidFill>
            <a:schemeClr val="lt1">
              <a:alpha val="90000"/>
              <a:hueOff val="0"/>
              <a:satOff val="0"/>
              <a:lumOff val="0"/>
              <a:alphaOff val="0"/>
            </a:schemeClr>
          </a:solidFill>
          <a:ln>
            <a:solidFill>
              <a:schemeClr val="accent4">
                <a:hueOff val="0"/>
                <a:satOff val="0"/>
                <a:lumOff val="0"/>
                <a:alphaOff val="0"/>
              </a:schemeClr>
            </a:solidFill>
            <a:round/>
          </a:ln>
        </p:spPr>
        <p:style>
          <a:lnRef idx="2"/>
          <a:fillRef idx="0"/>
          <a:effectRef idx="0"/>
          <a:fontRef idx="minor"/>
        </p:style>
      </p:sp>
      <p:sp>
        <p:nvSpPr>
          <p:cNvPr id="305" name="CustomShape 7"/>
          <p:cNvSpPr/>
          <p:nvPr/>
        </p:nvSpPr>
        <p:spPr>
          <a:xfrm>
            <a:off x="868680" y="3463560"/>
            <a:ext cx="5758560" cy="588240"/>
          </a:xfrm>
          <a:prstGeom prst="roundRect">
            <a:avLst>
              <a:gd name="adj" fmla="val 16667"/>
            </a:avLst>
          </a:prstGeom>
          <a:solidFill>
            <a:schemeClr val="accent4">
              <a:hueOff val="0"/>
              <a:satOff val="0"/>
              <a:lumOff val="0"/>
              <a:alphaOff val="0"/>
            </a:schemeClr>
          </a:solidFill>
          <a:ln>
            <a:solidFill>
              <a:schemeClr val="lt1">
                <a:hueOff val="0"/>
                <a:satOff val="0"/>
                <a:lumOff val="0"/>
                <a:alphaOff val="0"/>
              </a:schemeClr>
            </a:solidFill>
            <a:round/>
          </a:ln>
        </p:spPr>
        <p:style>
          <a:lnRef idx="2"/>
          <a:fillRef idx="0"/>
          <a:effectRef idx="0"/>
          <a:fontRef idx="minor"/>
        </p:style>
        <p:txBody>
          <a:bodyPr lIns="246600" rIns="217800" tIns="28800" bIns="28800" anchor="ctr"/>
          <a:p>
            <a:pPr>
              <a:lnSpc>
                <a:spcPct val="90000"/>
              </a:lnSpc>
            </a:pPr>
            <a:r>
              <a:rPr b="1" lang="en-IN" sz="1800" spc="-1" strike="noStrike">
                <a:solidFill>
                  <a:srgbClr val="ffffff"/>
                </a:solidFill>
                <a:uFill>
                  <a:solidFill>
                    <a:srgbClr val="ffffff"/>
                  </a:solidFill>
                </a:uFill>
                <a:latin typeface="Calibri"/>
                <a:ea typeface="DejaVu Sans"/>
              </a:rPr>
              <a:t>Facebook/Whatsup Communication (overtook personal communication)</a:t>
            </a:r>
            <a:endParaRPr b="0" lang="en-IN" sz="1800" spc="-1" strike="noStrike">
              <a:solidFill>
                <a:srgbClr val="000000"/>
              </a:solidFill>
              <a:uFill>
                <a:solidFill>
                  <a:srgbClr val="ffffff"/>
                </a:solidFill>
              </a:uFill>
              <a:latin typeface="Arial"/>
            </a:endParaRPr>
          </a:p>
        </p:txBody>
      </p:sp>
      <p:sp>
        <p:nvSpPr>
          <p:cNvPr id="306" name="CustomShape 8"/>
          <p:cNvSpPr/>
          <p:nvPr/>
        </p:nvSpPr>
        <p:spPr>
          <a:xfrm>
            <a:off x="457200" y="4665960"/>
            <a:ext cx="8227440" cy="501840"/>
          </a:xfrm>
          <a:prstGeom prst="rect">
            <a:avLst/>
          </a:prstGeom>
          <a:solidFill>
            <a:schemeClr val="lt1">
              <a:alpha val="90000"/>
              <a:hueOff val="0"/>
              <a:satOff val="0"/>
              <a:lumOff val="0"/>
              <a:alphaOff val="0"/>
            </a:schemeClr>
          </a:solidFill>
          <a:ln>
            <a:solidFill>
              <a:schemeClr val="accent5">
                <a:hueOff val="0"/>
                <a:satOff val="0"/>
                <a:lumOff val="0"/>
                <a:alphaOff val="0"/>
              </a:schemeClr>
            </a:solidFill>
            <a:round/>
          </a:ln>
        </p:spPr>
        <p:style>
          <a:lnRef idx="2"/>
          <a:fillRef idx="0"/>
          <a:effectRef idx="0"/>
          <a:fontRef idx="minor"/>
        </p:style>
      </p:sp>
      <p:sp>
        <p:nvSpPr>
          <p:cNvPr id="307" name="CustomShape 9"/>
          <p:cNvSpPr/>
          <p:nvPr/>
        </p:nvSpPr>
        <p:spPr>
          <a:xfrm>
            <a:off x="827640" y="4284360"/>
            <a:ext cx="5758560" cy="588240"/>
          </a:xfrm>
          <a:prstGeom prst="roundRect">
            <a:avLst>
              <a:gd name="adj" fmla="val 16667"/>
            </a:avLst>
          </a:prstGeom>
          <a:solidFill>
            <a:schemeClr val="accent5">
              <a:hueOff val="0"/>
              <a:satOff val="0"/>
              <a:lumOff val="0"/>
              <a:alphaOff val="0"/>
            </a:schemeClr>
          </a:solidFill>
          <a:ln>
            <a:solidFill>
              <a:schemeClr val="lt1">
                <a:hueOff val="0"/>
                <a:satOff val="0"/>
                <a:lumOff val="0"/>
                <a:alphaOff val="0"/>
              </a:schemeClr>
            </a:solidFill>
            <a:round/>
          </a:ln>
        </p:spPr>
        <p:style>
          <a:lnRef idx="2"/>
          <a:fillRef idx="0"/>
          <a:effectRef idx="0"/>
          <a:fontRef idx="minor"/>
        </p:style>
        <p:txBody>
          <a:bodyPr lIns="246600" rIns="217800" tIns="28800" bIns="28800" anchor="ctr"/>
          <a:p>
            <a:pPr>
              <a:lnSpc>
                <a:spcPct val="90000"/>
              </a:lnSpc>
            </a:pPr>
            <a:r>
              <a:rPr b="0" lang="en-IN" sz="1800" spc="-1" strike="noStrike">
                <a:solidFill>
                  <a:srgbClr val="ffffff"/>
                </a:solidFill>
                <a:uFill>
                  <a:solidFill>
                    <a:srgbClr val="ffffff"/>
                  </a:solidFill>
                </a:uFill>
                <a:latin typeface="Calibri"/>
                <a:ea typeface="DejaVu Sans"/>
              </a:rPr>
              <a:t>Never ending list…….</a:t>
            </a:r>
            <a:endParaRPr b="0" lang="en-IN" sz="1800" spc="-1" strike="noStrike">
              <a:solidFill>
                <a:srgbClr val="000000"/>
              </a:solidFill>
              <a:uFill>
                <a:solidFill>
                  <a:srgbClr val="ffffff"/>
                </a:solidFill>
              </a:uFill>
              <a:latin typeface="Arial"/>
            </a:endParaRPr>
          </a:p>
        </p:txBody>
      </p:sp>
      <p:sp>
        <p:nvSpPr>
          <p:cNvPr id="308" name="CustomShape 10"/>
          <p:cNvSpPr/>
          <p:nvPr/>
        </p:nvSpPr>
        <p:spPr>
          <a:xfrm>
            <a:off x="457200" y="5573160"/>
            <a:ext cx="8227440" cy="501840"/>
          </a:xfrm>
          <a:prstGeom prst="rect">
            <a:avLst/>
          </a:prstGeom>
          <a:solidFill>
            <a:schemeClr val="lt1">
              <a:alpha val="90000"/>
              <a:hueOff val="0"/>
              <a:satOff val="0"/>
              <a:lumOff val="0"/>
              <a:alphaOff val="0"/>
            </a:schemeClr>
          </a:solidFill>
          <a:ln>
            <a:solidFill>
              <a:schemeClr val="accent6">
                <a:hueOff val="0"/>
                <a:satOff val="0"/>
                <a:lumOff val="0"/>
                <a:alphaOff val="0"/>
              </a:schemeClr>
            </a:solidFill>
            <a:round/>
          </a:ln>
        </p:spPr>
        <p:style>
          <a:lnRef idx="2"/>
          <a:fillRef idx="0"/>
          <a:effectRef idx="0"/>
          <a:fontRef idx="minor"/>
        </p:style>
      </p:sp>
      <p:sp>
        <p:nvSpPr>
          <p:cNvPr id="309" name="CustomShape 11"/>
          <p:cNvSpPr/>
          <p:nvPr/>
        </p:nvSpPr>
        <p:spPr>
          <a:xfrm>
            <a:off x="838080" y="5256000"/>
            <a:ext cx="5758560" cy="588240"/>
          </a:xfrm>
          <a:prstGeom prst="roundRect">
            <a:avLst>
              <a:gd name="adj" fmla="val 16667"/>
            </a:avLst>
          </a:prstGeom>
          <a:solidFill>
            <a:schemeClr val="accent6">
              <a:hueOff val="0"/>
              <a:satOff val="0"/>
              <a:lumOff val="0"/>
              <a:alphaOff val="0"/>
            </a:schemeClr>
          </a:solidFill>
          <a:ln>
            <a:solidFill>
              <a:schemeClr val="lt1">
                <a:hueOff val="0"/>
                <a:satOff val="0"/>
                <a:lumOff val="0"/>
                <a:alphaOff val="0"/>
              </a:schemeClr>
            </a:solidFill>
            <a:round/>
          </a:ln>
        </p:spPr>
        <p:style>
          <a:lnRef idx="2"/>
          <a:fillRef idx="0"/>
          <a:effectRef idx="0"/>
          <a:fontRef idx="minor"/>
        </p:style>
        <p:txBody>
          <a:bodyPr lIns="246600" rIns="217800" tIns="28800" bIns="28800" anchor="ctr"/>
          <a:p>
            <a:pPr>
              <a:lnSpc>
                <a:spcPct val="90000"/>
              </a:lnSpc>
            </a:pPr>
            <a:r>
              <a:rPr b="0" lang="en-IN" sz="1800" spc="-1" strike="noStrike">
                <a:solidFill>
                  <a:srgbClr val="ffffff"/>
                </a:solidFill>
                <a:uFill>
                  <a:solidFill>
                    <a:srgbClr val="ffffff"/>
                  </a:solidFill>
                </a:uFill>
                <a:latin typeface="Calibri"/>
                <a:ea typeface="DejaVu Sans"/>
              </a:rPr>
              <a:t>Primarily consumed by Humans</a:t>
            </a:r>
            <a:endParaRPr b="0" lang="en-IN" sz="1800" spc="-1" strike="noStrike">
              <a:solidFill>
                <a:srgbClr val="000000"/>
              </a:solidFill>
              <a:uFill>
                <a:solidFill>
                  <a:srgbClr val="ffffff"/>
                </a:solidFill>
              </a:uFill>
              <a:latin typeface="Arial"/>
            </a:endParaRPr>
          </a:p>
        </p:txBody>
      </p:sp>
      <p:sp>
        <p:nvSpPr>
          <p:cNvPr id="310" name="CustomShape 12"/>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sp>
        <p:nvSpPr>
          <p:cNvPr id="311" name="CustomShape 13"/>
          <p:cNvSpPr/>
          <p:nvPr/>
        </p:nvSpPr>
        <p:spPr>
          <a:xfrm>
            <a:off x="6553080" y="6356520"/>
            <a:ext cx="2131560" cy="362880"/>
          </a:xfrm>
          <a:prstGeom prst="rect">
            <a:avLst/>
          </a:prstGeom>
          <a:noFill/>
          <a:ln>
            <a:noFill/>
          </a:ln>
        </p:spPr>
        <p:style>
          <a:lnRef idx="0"/>
          <a:fillRef idx="0"/>
          <a:effectRef idx="0"/>
          <a:fontRef idx="minor"/>
        </p:style>
      </p:sp>
    </p:spTree>
  </p:cSld>
  <p:timing>
    <p:tnLst>
      <p:par>
        <p:cTn id="19" dur="indefinite" restart="never" nodeType="tmRoot">
          <p:childTnLst>
            <p:seq>
              <p:cTn id="20" dur="indefinite" nodeType="mainSeq">
                <p:childTnLst>
                  <p:par>
                    <p:cTn id="21" fill="hold">
                      <p:stCondLst>
                        <p:cond delay="indefinite"/>
                      </p:stCondLst>
                      <p:childTnLst>
                        <p:par>
                          <p:cTn id="22" fill="hold">
                            <p:stCondLst>
                              <p:cond delay="0"/>
                            </p:stCondLst>
                            <p:childTnLst>
                              <p:par>
                                <p:cTn id="23" nodeType="clickEffect" fill="hold" presetClass="exit" presetID="1">
                                  <p:stCondLst>
                                    <p:cond delay="0"/>
                                  </p:stCondLst>
                                  <p:childTnLst>
                                    <p:set>
                                      <p:cBhvr>
                                        <p:cTn id="24" dur="1" fill="hold">
                                          <p:stCondLst>
                                            <p:cond delay="0"/>
                                          </p:stCondLst>
                                        </p:cTn>
                                        <p:attrNameLst>
                                          <p:attrName>style.visibility</p:attrName>
                                        </p:attrNameLst>
                                      </p:cBhvr>
                                      <p:to>
                                        <p:strVal val="hidden"/>
                                      </p:to>
                                    </p:se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12" name="Picture 4" descr=""/>
          <p:cNvPicPr/>
          <p:nvPr/>
        </p:nvPicPr>
        <p:blipFill>
          <a:blip r:embed="rId1"/>
          <a:stretch/>
        </p:blipFill>
        <p:spPr>
          <a:xfrm>
            <a:off x="5950800" y="2277000"/>
            <a:ext cx="3166200" cy="3166200"/>
          </a:xfrm>
          <a:prstGeom prst="rect">
            <a:avLst/>
          </a:prstGeom>
          <a:ln>
            <a:noFill/>
          </a:ln>
        </p:spPr>
      </p:pic>
      <p:sp>
        <p:nvSpPr>
          <p:cNvPr id="313" name="CustomShape 1"/>
          <p:cNvSpPr/>
          <p:nvPr/>
        </p:nvSpPr>
        <p:spPr>
          <a:xfrm>
            <a:off x="457200" y="274680"/>
            <a:ext cx="8227440" cy="114084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4000" spc="-1" strike="noStrike">
                <a:solidFill>
                  <a:srgbClr val="000000"/>
                </a:solidFill>
                <a:uFill>
                  <a:solidFill>
                    <a:srgbClr val="ffffff"/>
                  </a:solidFill>
                </a:uFill>
                <a:latin typeface="Calibri"/>
                <a:ea typeface="DejaVu Sans"/>
              </a:rPr>
              <a:t>Present &amp; Future – Things Layer</a:t>
            </a:r>
            <a:endParaRPr b="0" lang="en-IN" sz="1800" spc="-1" strike="noStrike">
              <a:solidFill>
                <a:srgbClr val="000000"/>
              </a:solidFill>
              <a:uFill>
                <a:solidFill>
                  <a:srgbClr val="ffffff"/>
                </a:solidFill>
              </a:uFill>
              <a:latin typeface="Arial"/>
            </a:endParaRPr>
          </a:p>
        </p:txBody>
      </p:sp>
      <p:sp>
        <p:nvSpPr>
          <p:cNvPr id="314" name="CustomShape 2"/>
          <p:cNvSpPr/>
          <p:nvPr/>
        </p:nvSpPr>
        <p:spPr>
          <a:xfrm>
            <a:off x="457200" y="3193920"/>
            <a:ext cx="6057000" cy="1220760"/>
          </a:xfrm>
          <a:prstGeom prst="notchedRightArrow">
            <a:avLst>
              <a:gd name="adj1" fmla="val 50000"/>
              <a:gd name="adj2" fmla="val 50000"/>
            </a:avLst>
          </a:prstGeom>
          <a:gradFill>
            <a:gsLst>
              <a:gs pos="0">
                <a:srgbClr val="0070c0"/>
              </a:gs>
              <a:gs pos="64999">
                <a:srgbClr val="f0ebd5"/>
              </a:gs>
              <a:gs pos="100000">
                <a:srgbClr val="d1c39f"/>
              </a:gs>
            </a:gsLst>
            <a:lin ang="10800000"/>
          </a:gradFill>
          <a:ln>
            <a:noFill/>
          </a:ln>
        </p:spPr>
        <p:style>
          <a:lnRef idx="0"/>
          <a:fillRef idx="0"/>
          <a:effectRef idx="0"/>
          <a:fontRef idx="minor"/>
        </p:style>
      </p:sp>
      <p:sp>
        <p:nvSpPr>
          <p:cNvPr id="315" name="CustomShape 3"/>
          <p:cNvSpPr/>
          <p:nvPr/>
        </p:nvSpPr>
        <p:spPr>
          <a:xfrm>
            <a:off x="458640" y="2277000"/>
            <a:ext cx="869760" cy="1220760"/>
          </a:xfrm>
          <a:prstGeom prst="rect">
            <a:avLst/>
          </a:prstGeom>
          <a:noFill/>
          <a:ln>
            <a:noFill/>
          </a:ln>
        </p:spPr>
        <p:style>
          <a:lnRef idx="0"/>
          <a:fillRef idx="0"/>
          <a:effectRef idx="0"/>
          <a:fontRef idx="minor"/>
        </p:style>
        <p:txBody>
          <a:bodyPr lIns="78120" rIns="78120" tIns="78120" bIns="78120" anchor="b"/>
          <a:p>
            <a:pPr algn="ctr">
              <a:lnSpc>
                <a:spcPct val="90000"/>
              </a:lnSpc>
            </a:pPr>
            <a:r>
              <a:rPr b="0" lang="en-IN" sz="1100" spc="-1" strike="noStrike">
                <a:solidFill>
                  <a:srgbClr val="000000"/>
                </a:solidFill>
                <a:uFill>
                  <a:solidFill>
                    <a:srgbClr val="ffffff"/>
                  </a:solidFill>
                </a:uFill>
                <a:latin typeface="Calibri"/>
                <a:ea typeface="DejaVu Sans"/>
              </a:rPr>
              <a:t>Transistors</a:t>
            </a:r>
            <a:endParaRPr b="0" lang="en-IN" sz="1800" spc="-1" strike="noStrike">
              <a:solidFill>
                <a:srgbClr val="000000"/>
              </a:solidFill>
              <a:uFill>
                <a:solidFill>
                  <a:srgbClr val="ffffff"/>
                </a:solidFill>
              </a:uFill>
              <a:latin typeface="Arial"/>
            </a:endParaRPr>
          </a:p>
        </p:txBody>
      </p:sp>
      <p:sp>
        <p:nvSpPr>
          <p:cNvPr id="316" name="CustomShape 4"/>
          <p:cNvSpPr/>
          <p:nvPr/>
        </p:nvSpPr>
        <p:spPr>
          <a:xfrm>
            <a:off x="741960" y="3652560"/>
            <a:ext cx="303480" cy="303480"/>
          </a:xfrm>
          <a:prstGeom prst="ellipse">
            <a:avLst/>
          </a:prstGeom>
          <a:solidFill>
            <a:schemeClr val="accent5">
              <a:lumMod val="60000"/>
              <a:lumOff val="40000"/>
            </a:schemeClr>
          </a:solidFill>
          <a:ln>
            <a:solidFill>
              <a:schemeClr val="lt1">
                <a:hueOff val="0"/>
                <a:satOff val="0"/>
                <a:lumOff val="0"/>
                <a:alphaOff val="0"/>
              </a:schemeClr>
            </a:solidFill>
            <a:round/>
          </a:ln>
        </p:spPr>
        <p:style>
          <a:lnRef idx="2"/>
          <a:fillRef idx="0"/>
          <a:effectRef idx="0"/>
          <a:fontRef idx="minor"/>
        </p:style>
      </p:sp>
      <p:sp>
        <p:nvSpPr>
          <p:cNvPr id="317" name="CustomShape 5"/>
          <p:cNvSpPr/>
          <p:nvPr/>
        </p:nvSpPr>
        <p:spPr>
          <a:xfrm>
            <a:off x="1374480" y="4111200"/>
            <a:ext cx="869760" cy="1220760"/>
          </a:xfrm>
          <a:prstGeom prst="rect">
            <a:avLst/>
          </a:prstGeom>
          <a:noFill/>
          <a:ln>
            <a:noFill/>
          </a:ln>
        </p:spPr>
        <p:style>
          <a:lnRef idx="0"/>
          <a:fillRef idx="0"/>
          <a:effectRef idx="0"/>
          <a:fontRef idx="minor"/>
        </p:style>
        <p:txBody>
          <a:bodyPr lIns="78120" rIns="78120" tIns="78120" bIns="78120"/>
          <a:p>
            <a:pPr algn="ctr">
              <a:lnSpc>
                <a:spcPct val="90000"/>
              </a:lnSpc>
            </a:pPr>
            <a:r>
              <a:rPr b="0" lang="en-IN" sz="1100" spc="-1" strike="noStrike">
                <a:solidFill>
                  <a:srgbClr val="000000"/>
                </a:solidFill>
                <a:uFill>
                  <a:solidFill>
                    <a:srgbClr val="ffffff"/>
                  </a:solidFill>
                </a:uFill>
                <a:latin typeface="Calibri"/>
                <a:ea typeface="DejaVu Sans"/>
              </a:rPr>
              <a:t>Computers</a:t>
            </a:r>
            <a:endParaRPr b="0" lang="en-IN" sz="1800" spc="-1" strike="noStrike">
              <a:solidFill>
                <a:srgbClr val="000000"/>
              </a:solidFill>
              <a:uFill>
                <a:solidFill>
                  <a:srgbClr val="ffffff"/>
                </a:solidFill>
              </a:uFill>
              <a:latin typeface="Arial"/>
            </a:endParaRPr>
          </a:p>
        </p:txBody>
      </p:sp>
      <p:sp>
        <p:nvSpPr>
          <p:cNvPr id="318" name="CustomShape 6"/>
          <p:cNvSpPr/>
          <p:nvPr/>
        </p:nvSpPr>
        <p:spPr>
          <a:xfrm>
            <a:off x="1657440" y="3652560"/>
            <a:ext cx="303480" cy="303480"/>
          </a:xfrm>
          <a:prstGeom prst="ellipse">
            <a:avLst/>
          </a:prstGeom>
          <a:solidFill>
            <a:schemeClr val="tx2">
              <a:lumMod val="40000"/>
              <a:lumOff val="60000"/>
            </a:schemeClr>
          </a:solidFill>
          <a:ln>
            <a:solidFill>
              <a:schemeClr val="lt1">
                <a:hueOff val="0"/>
                <a:satOff val="0"/>
                <a:lumOff val="0"/>
                <a:alphaOff val="0"/>
              </a:schemeClr>
            </a:solidFill>
            <a:round/>
          </a:ln>
        </p:spPr>
        <p:style>
          <a:lnRef idx="2"/>
          <a:fillRef idx="0"/>
          <a:effectRef idx="0"/>
          <a:fontRef idx="minor"/>
        </p:style>
      </p:sp>
      <p:sp>
        <p:nvSpPr>
          <p:cNvPr id="319" name="CustomShape 7"/>
          <p:cNvSpPr/>
          <p:nvPr/>
        </p:nvSpPr>
        <p:spPr>
          <a:xfrm>
            <a:off x="2289960" y="2277000"/>
            <a:ext cx="869760" cy="1220760"/>
          </a:xfrm>
          <a:prstGeom prst="rect">
            <a:avLst/>
          </a:prstGeom>
          <a:noFill/>
          <a:ln>
            <a:noFill/>
          </a:ln>
        </p:spPr>
        <p:style>
          <a:lnRef idx="0"/>
          <a:fillRef idx="0"/>
          <a:effectRef idx="0"/>
          <a:fontRef idx="minor"/>
        </p:style>
        <p:txBody>
          <a:bodyPr lIns="78120" rIns="78120" tIns="78120" bIns="78120" anchor="b"/>
          <a:p>
            <a:pPr algn="ctr">
              <a:lnSpc>
                <a:spcPct val="90000"/>
              </a:lnSpc>
            </a:pPr>
            <a:r>
              <a:rPr b="0" lang="en-IN" sz="1100" spc="-1" strike="noStrike">
                <a:solidFill>
                  <a:srgbClr val="000000"/>
                </a:solidFill>
                <a:uFill>
                  <a:solidFill>
                    <a:srgbClr val="ffffff"/>
                  </a:solidFill>
                </a:uFill>
                <a:latin typeface="Calibri"/>
                <a:ea typeface="DejaVu Sans"/>
              </a:rPr>
              <a:t>Networked Computers</a:t>
            </a:r>
            <a:endParaRPr b="0" lang="en-IN" sz="1800" spc="-1" strike="noStrike">
              <a:solidFill>
                <a:srgbClr val="000000"/>
              </a:solidFill>
              <a:uFill>
                <a:solidFill>
                  <a:srgbClr val="ffffff"/>
                </a:solidFill>
              </a:uFill>
              <a:latin typeface="Arial"/>
            </a:endParaRPr>
          </a:p>
        </p:txBody>
      </p:sp>
      <p:sp>
        <p:nvSpPr>
          <p:cNvPr id="320" name="CustomShape 8"/>
          <p:cNvSpPr/>
          <p:nvPr/>
        </p:nvSpPr>
        <p:spPr>
          <a:xfrm>
            <a:off x="2572920" y="3652560"/>
            <a:ext cx="303480" cy="303480"/>
          </a:xfrm>
          <a:prstGeom prst="ellipse">
            <a:avLst/>
          </a:prstGeom>
          <a:solidFill>
            <a:schemeClr val="tx2">
              <a:lumMod val="40000"/>
              <a:lumOff val="60000"/>
            </a:schemeClr>
          </a:solidFill>
          <a:ln>
            <a:solidFill>
              <a:schemeClr val="lt1">
                <a:hueOff val="0"/>
                <a:satOff val="0"/>
                <a:lumOff val="0"/>
                <a:alphaOff val="0"/>
              </a:schemeClr>
            </a:solidFill>
            <a:round/>
          </a:ln>
        </p:spPr>
        <p:style>
          <a:lnRef idx="2"/>
          <a:fillRef idx="0"/>
          <a:effectRef idx="0"/>
          <a:fontRef idx="minor"/>
        </p:style>
      </p:sp>
      <p:sp>
        <p:nvSpPr>
          <p:cNvPr id="321" name="CustomShape 9"/>
          <p:cNvSpPr/>
          <p:nvPr/>
        </p:nvSpPr>
        <p:spPr>
          <a:xfrm>
            <a:off x="3205440" y="4111200"/>
            <a:ext cx="869760" cy="1220760"/>
          </a:xfrm>
          <a:prstGeom prst="rect">
            <a:avLst/>
          </a:prstGeom>
          <a:noFill/>
          <a:ln>
            <a:noFill/>
          </a:ln>
        </p:spPr>
        <p:style>
          <a:lnRef idx="0"/>
          <a:fillRef idx="0"/>
          <a:effectRef idx="0"/>
          <a:fontRef idx="minor"/>
        </p:style>
        <p:txBody>
          <a:bodyPr lIns="78120" rIns="78120" tIns="78120" bIns="78120"/>
          <a:p>
            <a:pPr algn="ctr">
              <a:lnSpc>
                <a:spcPct val="90000"/>
              </a:lnSpc>
            </a:pPr>
            <a:r>
              <a:rPr b="0" lang="en-IN" sz="1100" spc="-1" strike="noStrike">
                <a:solidFill>
                  <a:srgbClr val="000000"/>
                </a:solidFill>
                <a:uFill>
                  <a:solidFill>
                    <a:srgbClr val="ffffff"/>
                  </a:solidFill>
                </a:uFill>
                <a:latin typeface="Calibri"/>
                <a:ea typeface="DejaVu Sans"/>
              </a:rPr>
              <a:t>Internet</a:t>
            </a:r>
            <a:endParaRPr b="0" lang="en-IN" sz="1800" spc="-1" strike="noStrike">
              <a:solidFill>
                <a:srgbClr val="000000"/>
              </a:solidFill>
              <a:uFill>
                <a:solidFill>
                  <a:srgbClr val="ffffff"/>
                </a:solidFill>
              </a:uFill>
              <a:latin typeface="Arial"/>
            </a:endParaRPr>
          </a:p>
        </p:txBody>
      </p:sp>
      <p:sp>
        <p:nvSpPr>
          <p:cNvPr id="322" name="CustomShape 10"/>
          <p:cNvSpPr/>
          <p:nvPr/>
        </p:nvSpPr>
        <p:spPr>
          <a:xfrm>
            <a:off x="3488760" y="3652560"/>
            <a:ext cx="303480" cy="303480"/>
          </a:xfrm>
          <a:prstGeom prst="ellipse">
            <a:avLst/>
          </a:prstGeom>
          <a:solidFill>
            <a:schemeClr val="tx2">
              <a:lumMod val="60000"/>
              <a:lumOff val="40000"/>
            </a:schemeClr>
          </a:solidFill>
          <a:ln>
            <a:solidFill>
              <a:schemeClr val="lt1">
                <a:hueOff val="0"/>
                <a:satOff val="0"/>
                <a:lumOff val="0"/>
                <a:alphaOff val="0"/>
              </a:schemeClr>
            </a:solidFill>
            <a:round/>
          </a:ln>
        </p:spPr>
        <p:style>
          <a:lnRef idx="2"/>
          <a:fillRef idx="0"/>
          <a:effectRef idx="0"/>
          <a:fontRef idx="minor"/>
        </p:style>
      </p:sp>
      <p:sp>
        <p:nvSpPr>
          <p:cNvPr id="323" name="CustomShape 11"/>
          <p:cNvSpPr/>
          <p:nvPr/>
        </p:nvSpPr>
        <p:spPr>
          <a:xfrm>
            <a:off x="4121280" y="2277000"/>
            <a:ext cx="869760" cy="1220760"/>
          </a:xfrm>
          <a:prstGeom prst="rect">
            <a:avLst/>
          </a:prstGeom>
          <a:noFill/>
          <a:ln>
            <a:noFill/>
          </a:ln>
        </p:spPr>
        <p:style>
          <a:lnRef idx="0"/>
          <a:fillRef idx="0"/>
          <a:effectRef idx="0"/>
          <a:fontRef idx="minor"/>
        </p:style>
        <p:txBody>
          <a:bodyPr lIns="78120" rIns="78120" tIns="78120" bIns="78120" anchor="b"/>
          <a:p>
            <a:pPr algn="ctr">
              <a:lnSpc>
                <a:spcPct val="90000"/>
              </a:lnSpc>
            </a:pPr>
            <a:r>
              <a:rPr b="0" lang="en-IN" sz="1100" spc="-1" strike="noStrike">
                <a:solidFill>
                  <a:srgbClr val="000000"/>
                </a:solidFill>
                <a:uFill>
                  <a:solidFill>
                    <a:srgbClr val="ffffff"/>
                  </a:solidFill>
                </a:uFill>
                <a:latin typeface="Calibri"/>
                <a:ea typeface="DejaVu Sans"/>
              </a:rPr>
              <a:t>Social Layer (Facebook, Twitter ..)</a:t>
            </a:r>
            <a:endParaRPr b="0" lang="en-IN" sz="1800" spc="-1" strike="noStrike">
              <a:solidFill>
                <a:srgbClr val="000000"/>
              </a:solidFill>
              <a:uFill>
                <a:solidFill>
                  <a:srgbClr val="ffffff"/>
                </a:solidFill>
              </a:uFill>
              <a:latin typeface="Arial"/>
            </a:endParaRPr>
          </a:p>
        </p:txBody>
      </p:sp>
      <p:sp>
        <p:nvSpPr>
          <p:cNvPr id="324" name="CustomShape 12"/>
          <p:cNvSpPr/>
          <p:nvPr/>
        </p:nvSpPr>
        <p:spPr>
          <a:xfrm>
            <a:off x="4404240" y="3652560"/>
            <a:ext cx="303480" cy="303480"/>
          </a:xfrm>
          <a:prstGeom prst="ellipse">
            <a:avLst/>
          </a:prstGeom>
          <a:solidFill>
            <a:schemeClr val="tx2">
              <a:lumMod val="75000"/>
            </a:schemeClr>
          </a:solidFill>
          <a:ln>
            <a:solidFill>
              <a:schemeClr val="lt1">
                <a:hueOff val="0"/>
                <a:satOff val="0"/>
                <a:lumOff val="0"/>
                <a:alphaOff val="0"/>
              </a:schemeClr>
            </a:solidFill>
            <a:round/>
          </a:ln>
        </p:spPr>
        <p:style>
          <a:lnRef idx="2"/>
          <a:fillRef idx="0"/>
          <a:effectRef idx="0"/>
          <a:fontRef idx="minor"/>
        </p:style>
      </p:sp>
      <p:sp>
        <p:nvSpPr>
          <p:cNvPr id="325" name="CustomShape 13"/>
          <p:cNvSpPr/>
          <p:nvPr/>
        </p:nvSpPr>
        <p:spPr>
          <a:xfrm>
            <a:off x="5036760" y="4111200"/>
            <a:ext cx="869760" cy="1220760"/>
          </a:xfrm>
          <a:prstGeom prst="rect">
            <a:avLst/>
          </a:prstGeom>
          <a:noFill/>
          <a:ln>
            <a:noFill/>
          </a:ln>
        </p:spPr>
        <p:style>
          <a:lnRef idx="0"/>
          <a:fillRef idx="0"/>
          <a:effectRef idx="0"/>
          <a:fontRef idx="minor"/>
        </p:style>
        <p:txBody>
          <a:bodyPr lIns="78120" rIns="78120" tIns="78120" bIns="78120"/>
          <a:p>
            <a:pPr algn="ctr">
              <a:lnSpc>
                <a:spcPct val="90000"/>
              </a:lnSpc>
            </a:pPr>
            <a:r>
              <a:rPr b="0" lang="en-IN" sz="1100" spc="-1" strike="noStrike">
                <a:solidFill>
                  <a:srgbClr val="000000"/>
                </a:solidFill>
                <a:uFill>
                  <a:solidFill>
                    <a:srgbClr val="ffffff"/>
                  </a:solidFill>
                </a:uFill>
                <a:latin typeface="Calibri"/>
                <a:ea typeface="DejaVu Sans"/>
              </a:rPr>
              <a:t>Things Layer (Sensors, Devices, IT Systems, Services etc.,)</a:t>
            </a:r>
            <a:endParaRPr b="0" lang="en-IN" sz="1800" spc="-1" strike="noStrike">
              <a:solidFill>
                <a:srgbClr val="000000"/>
              </a:solidFill>
              <a:uFill>
                <a:solidFill>
                  <a:srgbClr val="ffffff"/>
                </a:solidFill>
              </a:uFill>
              <a:latin typeface="Arial"/>
            </a:endParaRPr>
          </a:p>
        </p:txBody>
      </p:sp>
      <p:sp>
        <p:nvSpPr>
          <p:cNvPr id="326" name="CustomShape 14"/>
          <p:cNvSpPr/>
          <p:nvPr/>
        </p:nvSpPr>
        <p:spPr>
          <a:xfrm>
            <a:off x="5320080" y="3652560"/>
            <a:ext cx="303480" cy="303480"/>
          </a:xfrm>
          <a:prstGeom prst="ellipse">
            <a:avLst/>
          </a:prstGeom>
          <a:solidFill>
            <a:schemeClr val="tx2">
              <a:lumMod val="50000"/>
            </a:schemeClr>
          </a:solidFill>
          <a:ln>
            <a:solidFill>
              <a:schemeClr val="lt1">
                <a:hueOff val="0"/>
                <a:satOff val="0"/>
                <a:lumOff val="0"/>
                <a:alphaOff val="0"/>
              </a:schemeClr>
            </a:solidFill>
            <a:round/>
          </a:ln>
        </p:spPr>
        <p:style>
          <a:lnRef idx="2"/>
          <a:fillRef idx="0"/>
          <a:effectRef idx="0"/>
          <a:fontRef idx="minor"/>
        </p:style>
      </p:sp>
      <p:sp>
        <p:nvSpPr>
          <p:cNvPr id="327" name="CustomShape 15"/>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sp>
        <p:nvSpPr>
          <p:cNvPr id="328" name="CustomShape 16"/>
          <p:cNvSpPr/>
          <p:nvPr/>
        </p:nvSpPr>
        <p:spPr>
          <a:xfrm>
            <a:off x="1835640" y="5517360"/>
            <a:ext cx="7219440" cy="636480"/>
          </a:xfrm>
          <a:prstGeom prst="rect">
            <a:avLst/>
          </a:prstGeom>
          <a:noFill/>
          <a:ln>
            <a:noFill/>
          </a:ln>
        </p:spPr>
        <p:style>
          <a:lnRef idx="0"/>
          <a:fillRef idx="0"/>
          <a:effectRef idx="0"/>
          <a:fontRef idx="minor"/>
        </p:style>
        <p:txBody>
          <a:bodyPr lIns="90000" rIns="90000" tIns="45000" bIns="45000"/>
          <a:p>
            <a:pPr>
              <a:lnSpc>
                <a:spcPct val="100000"/>
              </a:lnSpc>
            </a:pPr>
            <a:r>
              <a:rPr b="1" lang="en-IN" sz="1800" spc="-1" strike="noStrike">
                <a:solidFill>
                  <a:srgbClr val="c00000"/>
                </a:solidFill>
                <a:uFill>
                  <a:solidFill>
                    <a:srgbClr val="ffffff"/>
                  </a:solidFill>
                </a:uFill>
                <a:latin typeface="Calibri"/>
                <a:ea typeface="DejaVu Sans"/>
              </a:rPr>
              <a:t>Connected Things; Objects interacting and consuming data; ‘Things Layer’ started making the  difference </a:t>
            </a:r>
            <a:endParaRPr b="0" lang="en-IN" sz="1800" spc="-1" strike="noStrike">
              <a:solidFill>
                <a:srgbClr val="000000"/>
              </a:solidFill>
              <a:uFill>
                <a:solidFill>
                  <a:srgbClr val="ffffff"/>
                </a:solidFill>
              </a:uFill>
              <a:latin typeface="Arial"/>
            </a:endParaRPr>
          </a:p>
        </p:txBody>
      </p:sp>
      <p:sp>
        <p:nvSpPr>
          <p:cNvPr id="329" name="CustomShape 17"/>
          <p:cNvSpPr/>
          <p:nvPr/>
        </p:nvSpPr>
        <p:spPr>
          <a:xfrm>
            <a:off x="6553080" y="6356520"/>
            <a:ext cx="2131560" cy="362880"/>
          </a:xfrm>
          <a:prstGeom prst="rect">
            <a:avLst/>
          </a:prstGeom>
          <a:noFill/>
          <a:ln>
            <a:noFill/>
          </a:ln>
        </p:spPr>
        <p:style>
          <a:lnRef idx="0"/>
          <a:fillRef idx="0"/>
          <a:effectRef idx="0"/>
          <a:fontRef idx="minor"/>
        </p:style>
      </p:sp>
    </p:spTree>
  </p:cSld>
  <p:timing>
    <p:tnLst>
      <p:par>
        <p:cTn id="25" dur="indefinite" restart="never" nodeType="tmRoot">
          <p:childTnLst>
            <p:seq>
              <p:cTn id="26" dur="indefinite" nodeType="mainSeq"/>
              <p:prevCondLst>
                <p:cond delay="0" evt="onPrev">
                  <p:tgtEl>
                    <p:sldTgt/>
                  </p:tgtEl>
                </p:cond>
              </p:prevCondLst>
              <p:nextCondLst>
                <p:cond delay="0" evt="onNext">
                  <p:tgtEl>
                    <p:sldTgt/>
                  </p:tgtEl>
                </p:cond>
              </p:nextCondLst>
            </p:seq>
          </p:childTnLst>
        </p:cTn>
      </p:par>
    </p:tnLst>
  </p:timing>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30" name="CustomShape 1"/>
          <p:cNvSpPr/>
          <p:nvPr/>
        </p:nvSpPr>
        <p:spPr>
          <a:xfrm>
            <a:off x="457200" y="274680"/>
            <a:ext cx="8227440" cy="114084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4400" spc="-1" strike="noStrike">
                <a:solidFill>
                  <a:srgbClr val="000000"/>
                </a:solidFill>
                <a:uFill>
                  <a:solidFill>
                    <a:srgbClr val="ffffff"/>
                  </a:solidFill>
                </a:uFill>
                <a:latin typeface="Calibri"/>
                <a:ea typeface="DejaVu Sans"/>
              </a:rPr>
              <a:t>Living Thing</a:t>
            </a:r>
            <a:endParaRPr b="0" lang="en-IN" sz="1800" spc="-1" strike="noStrike">
              <a:solidFill>
                <a:srgbClr val="000000"/>
              </a:solidFill>
              <a:uFill>
                <a:solidFill>
                  <a:srgbClr val="ffffff"/>
                </a:solidFill>
              </a:uFill>
              <a:latin typeface="Arial"/>
            </a:endParaRPr>
          </a:p>
        </p:txBody>
      </p:sp>
      <p:pic>
        <p:nvPicPr>
          <p:cNvPr id="331" name="Content Placeholder 6" descr=""/>
          <p:cNvPicPr/>
          <p:nvPr/>
        </p:nvPicPr>
        <p:blipFill>
          <a:blip r:embed="rId1"/>
          <a:stretch/>
        </p:blipFill>
        <p:spPr>
          <a:xfrm>
            <a:off x="2411640" y="1556640"/>
            <a:ext cx="4998600" cy="4371480"/>
          </a:xfrm>
          <a:prstGeom prst="rect">
            <a:avLst/>
          </a:prstGeom>
          <a:ln>
            <a:noFill/>
          </a:ln>
        </p:spPr>
      </p:pic>
      <p:sp>
        <p:nvSpPr>
          <p:cNvPr id="332" name="CustomShape 2"/>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sp>
        <p:nvSpPr>
          <p:cNvPr id="333" name="CustomShape 3"/>
          <p:cNvSpPr/>
          <p:nvPr/>
        </p:nvSpPr>
        <p:spPr>
          <a:xfrm>
            <a:off x="6553080" y="6356520"/>
            <a:ext cx="2131560" cy="362880"/>
          </a:xfrm>
          <a:prstGeom prst="rect">
            <a:avLst/>
          </a:prstGeom>
          <a:noFill/>
          <a:ln>
            <a:noFill/>
          </a:ln>
        </p:spPr>
        <p:style>
          <a:lnRef idx="0"/>
          <a:fillRef idx="0"/>
          <a:effectRef idx="0"/>
          <a:fontRef idx="minor"/>
        </p:style>
      </p:sp>
      <p:sp>
        <p:nvSpPr>
          <p:cNvPr id="334" name="CustomShape 4"/>
          <p:cNvSpPr/>
          <p:nvPr/>
        </p:nvSpPr>
        <p:spPr>
          <a:xfrm>
            <a:off x="859320" y="5975640"/>
            <a:ext cx="3785040" cy="255960"/>
          </a:xfrm>
          <a:prstGeom prst="rect">
            <a:avLst/>
          </a:prstGeom>
          <a:noFill/>
          <a:ln>
            <a:noFill/>
          </a:ln>
        </p:spPr>
        <p:style>
          <a:lnRef idx="0"/>
          <a:fillRef idx="0"/>
          <a:effectRef idx="0"/>
          <a:fontRef idx="minor"/>
        </p:style>
        <p:txBody>
          <a:bodyPr wrap="none" lIns="90000" rIns="90000" tIns="45000" bIns="45000"/>
          <a:p>
            <a:pPr>
              <a:lnSpc>
                <a:spcPct val="100000"/>
              </a:lnSpc>
            </a:pPr>
            <a:r>
              <a:rPr b="0" lang="en-IN" sz="1100" spc="-1" strike="noStrike">
                <a:solidFill>
                  <a:srgbClr val="000000"/>
                </a:solidFill>
                <a:uFill>
                  <a:solidFill>
                    <a:srgbClr val="ffffff"/>
                  </a:solidFill>
                </a:uFill>
                <a:latin typeface="Calibri"/>
                <a:ea typeface="DejaVu Sans"/>
              </a:rPr>
              <a:t>source:www.simplypsychology.org-maslow’s hierarchy of needs</a:t>
            </a:r>
            <a:endParaRPr b="0" lang="en-IN" sz="1800" spc="-1" strike="noStrike">
              <a:solidFill>
                <a:srgbClr val="000000"/>
              </a:solidFill>
              <a:uFill>
                <a:solidFill>
                  <a:srgbClr val="ffffff"/>
                </a:solidFill>
              </a:uFill>
              <a:latin typeface="Arial"/>
            </a:endParaRPr>
          </a:p>
        </p:txBody>
      </p:sp>
    </p:spTree>
  </p:cSld>
  <p:timing>
    <p:tnLst>
      <p:par>
        <p:cTn id="27" dur="indefinite" restart="never" nodeType="tmRoot">
          <p:childTnLst>
            <p:seq>
              <p:cTn id="28" dur="indefinite" nodeType="mainSeq"/>
              <p:prevCondLst>
                <p:cond delay="0" evt="onPrev">
                  <p:tgtEl>
                    <p:sldTgt/>
                  </p:tgtEl>
                </p:cond>
              </p:prevCondLst>
              <p:nextCondLst>
                <p:cond delay="0" evt="onNext">
                  <p:tgtEl>
                    <p:sldTgt/>
                  </p:tgtEl>
                </p:cond>
              </p:nextCondLst>
            </p:seq>
          </p:childTnLst>
        </p:cTn>
      </p:par>
    </p:tnLst>
  </p:timing>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35" name="CustomShape 1"/>
          <p:cNvSpPr/>
          <p:nvPr/>
        </p:nvSpPr>
        <p:spPr>
          <a:xfrm>
            <a:off x="457200" y="274680"/>
            <a:ext cx="8227440" cy="114084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4400" spc="-1" strike="noStrike">
                <a:solidFill>
                  <a:srgbClr val="000000"/>
                </a:solidFill>
                <a:uFill>
                  <a:solidFill>
                    <a:srgbClr val="ffffff"/>
                  </a:solidFill>
                </a:uFill>
                <a:latin typeface="Calibri"/>
                <a:ea typeface="DejaVu Sans"/>
              </a:rPr>
              <a:t>The ‘Thing’ in IoT</a:t>
            </a:r>
            <a:endParaRPr b="0" lang="en-IN" sz="1800" spc="-1" strike="noStrike">
              <a:solidFill>
                <a:srgbClr val="000000"/>
              </a:solidFill>
              <a:uFill>
                <a:solidFill>
                  <a:srgbClr val="ffffff"/>
                </a:solidFill>
              </a:uFill>
              <a:latin typeface="Arial"/>
            </a:endParaRPr>
          </a:p>
        </p:txBody>
      </p:sp>
      <p:sp>
        <p:nvSpPr>
          <p:cNvPr id="336" name="CustomShape 2"/>
          <p:cNvSpPr/>
          <p:nvPr/>
        </p:nvSpPr>
        <p:spPr>
          <a:xfrm>
            <a:off x="457200" y="1600200"/>
            <a:ext cx="4256640" cy="4707000"/>
          </a:xfrm>
          <a:prstGeom prst="rect">
            <a:avLst/>
          </a:prstGeom>
          <a:noFill/>
          <a:ln>
            <a:noFill/>
          </a:ln>
        </p:spPr>
        <p:style>
          <a:lnRef idx="0"/>
          <a:fillRef idx="0"/>
          <a:effectRef idx="0"/>
          <a:fontRef idx="minor"/>
        </p:style>
        <p:txBody>
          <a:bodyPr lIns="90000" rIns="90000" tIns="45000" bIns="45000"/>
          <a:p>
            <a:pPr marL="343080" indent="-340920">
              <a:lnSpc>
                <a:spcPct val="100000"/>
              </a:lnSpc>
              <a:buClr>
                <a:srgbClr val="000000"/>
              </a:buClr>
              <a:buFont typeface="Arial"/>
              <a:buChar char="•"/>
            </a:pPr>
            <a:r>
              <a:rPr b="0" lang="en-IN" sz="2800" spc="-1" strike="noStrike">
                <a:solidFill>
                  <a:srgbClr val="000000"/>
                </a:solidFill>
                <a:uFill>
                  <a:solidFill>
                    <a:srgbClr val="ffffff"/>
                  </a:solidFill>
                </a:uFill>
                <a:latin typeface="Calibri"/>
                <a:ea typeface="DejaVu Sans"/>
              </a:rPr>
              <a:t>Treat ‘me(thing)’ as you treat yourselves (People-ified)</a:t>
            </a:r>
            <a:endParaRPr b="0" lang="en-IN" sz="1800" spc="-1" strike="noStrike">
              <a:solidFill>
                <a:srgbClr val="000000"/>
              </a:solidFill>
              <a:uFill>
                <a:solidFill>
                  <a:srgbClr val="ffffff"/>
                </a:solidFill>
              </a:uFill>
              <a:latin typeface="Arial"/>
            </a:endParaRPr>
          </a:p>
          <a:p>
            <a:pPr marL="343080" indent="-340920">
              <a:lnSpc>
                <a:spcPct val="100000"/>
              </a:lnSpc>
              <a:buClr>
                <a:srgbClr val="000000"/>
              </a:buClr>
              <a:buFont typeface="Arial"/>
              <a:buChar char="•"/>
            </a:pPr>
            <a:r>
              <a:rPr b="0" lang="en-IN" sz="2800" spc="-1" strike="noStrike">
                <a:solidFill>
                  <a:srgbClr val="000000"/>
                </a:solidFill>
                <a:uFill>
                  <a:solidFill>
                    <a:srgbClr val="ffffff"/>
                  </a:solidFill>
                </a:uFill>
                <a:latin typeface="Calibri"/>
                <a:ea typeface="DejaVu Sans"/>
              </a:rPr>
              <a:t>Paradigm of Human Psychology Applied to Things</a:t>
            </a:r>
            <a:endParaRPr b="0" lang="en-IN" sz="1800" spc="-1" strike="noStrike">
              <a:solidFill>
                <a:srgbClr val="000000"/>
              </a:solidFill>
              <a:uFill>
                <a:solidFill>
                  <a:srgbClr val="ffffff"/>
                </a:solidFill>
              </a:uFill>
              <a:latin typeface="Arial"/>
            </a:endParaRPr>
          </a:p>
          <a:p>
            <a:pPr marL="343080" indent="-340920">
              <a:lnSpc>
                <a:spcPct val="100000"/>
              </a:lnSpc>
              <a:buClr>
                <a:srgbClr val="000000"/>
              </a:buClr>
              <a:buFont typeface="Arial"/>
              <a:buChar char="•"/>
            </a:pPr>
            <a:r>
              <a:rPr b="0" lang="en-IN" sz="2800" spc="-1" strike="noStrike">
                <a:solidFill>
                  <a:srgbClr val="000000"/>
                </a:solidFill>
                <a:uFill>
                  <a:solidFill>
                    <a:srgbClr val="ffffff"/>
                  </a:solidFill>
                </a:uFill>
                <a:latin typeface="Calibri"/>
                <a:ea typeface="DejaVu Sans"/>
              </a:rPr>
              <a:t>Basic to Apex/Self-actualization</a:t>
            </a:r>
            <a:endParaRPr b="0" lang="en-IN" sz="1800" spc="-1" strike="noStrike">
              <a:solidFill>
                <a:srgbClr val="000000"/>
              </a:solidFill>
              <a:uFill>
                <a:solidFill>
                  <a:srgbClr val="ffffff"/>
                </a:solidFill>
              </a:uFill>
              <a:latin typeface="Arial"/>
            </a:endParaRPr>
          </a:p>
        </p:txBody>
      </p:sp>
      <p:pic>
        <p:nvPicPr>
          <p:cNvPr id="337" name="Content Placeholder 6" descr=""/>
          <p:cNvPicPr/>
          <p:nvPr/>
        </p:nvPicPr>
        <p:blipFill>
          <a:blip r:embed="rId1"/>
          <a:stretch/>
        </p:blipFill>
        <p:spPr>
          <a:xfrm>
            <a:off x="5076360" y="1556640"/>
            <a:ext cx="3958200" cy="3814200"/>
          </a:xfrm>
          <a:prstGeom prst="rect">
            <a:avLst/>
          </a:prstGeom>
          <a:ln>
            <a:noFill/>
          </a:ln>
        </p:spPr>
      </p:pic>
      <p:sp>
        <p:nvSpPr>
          <p:cNvPr id="338" name="CustomShape 3"/>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sp>
        <p:nvSpPr>
          <p:cNvPr id="339" name="CustomShape 4"/>
          <p:cNvSpPr/>
          <p:nvPr/>
        </p:nvSpPr>
        <p:spPr>
          <a:xfrm>
            <a:off x="6553080" y="6356520"/>
            <a:ext cx="2131560" cy="362880"/>
          </a:xfrm>
          <a:prstGeom prst="rect">
            <a:avLst/>
          </a:prstGeom>
          <a:noFill/>
          <a:ln>
            <a:noFill/>
          </a:ln>
        </p:spPr>
        <p:style>
          <a:lnRef idx="0"/>
          <a:fillRef idx="0"/>
          <a:effectRef idx="0"/>
          <a:fontRef idx="minor"/>
        </p:style>
      </p:sp>
      <p:sp>
        <p:nvSpPr>
          <p:cNvPr id="340" name="CustomShape 5"/>
          <p:cNvSpPr/>
          <p:nvPr/>
        </p:nvSpPr>
        <p:spPr>
          <a:xfrm>
            <a:off x="4883400" y="5661360"/>
            <a:ext cx="3797280" cy="362880"/>
          </a:xfrm>
          <a:prstGeom prst="rect">
            <a:avLst/>
          </a:prstGeom>
          <a:noFill/>
          <a:ln>
            <a:noFill/>
          </a:ln>
        </p:spPr>
        <p:style>
          <a:lnRef idx="0"/>
          <a:fillRef idx="0"/>
          <a:effectRef idx="0"/>
          <a:fontRef idx="minor"/>
        </p:style>
        <p:txBody>
          <a:bodyPr wrap="none" lIns="90000" rIns="90000" tIns="45000" bIns="45000"/>
          <a:p>
            <a:pPr>
              <a:lnSpc>
                <a:spcPct val="100000"/>
              </a:lnSpc>
            </a:pPr>
            <a:r>
              <a:rPr b="0" lang="en-IN" sz="1800" spc="-1" strike="noStrike">
                <a:solidFill>
                  <a:srgbClr val="a6a6a6"/>
                </a:solidFill>
                <a:uFill>
                  <a:solidFill>
                    <a:srgbClr val="ffffff"/>
                  </a:solidFill>
                </a:uFill>
                <a:latin typeface="Calibri"/>
                <a:ea typeface="DejaVu Sans"/>
              </a:rPr>
              <a:t>source: techcrunch.com; by Jim Hunter</a:t>
            </a:r>
            <a:endParaRPr b="0" lang="en-IN" sz="1800" spc="-1" strike="noStrike">
              <a:solidFill>
                <a:srgbClr val="000000"/>
              </a:solidFill>
              <a:uFill>
                <a:solidFill>
                  <a:srgbClr val="ffffff"/>
                </a:solidFill>
              </a:uFill>
              <a:latin typeface="Arial"/>
            </a:endParaRPr>
          </a:p>
        </p:txBody>
      </p:sp>
    </p:spTree>
  </p:cSld>
  <p:timing>
    <p:tnLst>
      <p:par>
        <p:cTn id="29" dur="indefinite" restart="never" nodeType="tmRoot">
          <p:childTnLst>
            <p:seq>
              <p:cTn id="30" dur="indefinite" nodeType="mainSeq"/>
              <p:prevCondLst>
                <p:cond delay="0" evt="onPrev">
                  <p:tgtEl>
                    <p:sldTgt/>
                  </p:tgtEl>
                </p:cond>
              </p:prevCondLst>
              <p:nextCondLst>
                <p:cond delay="0" evt="onNext">
                  <p:tgtEl>
                    <p:sldTgt/>
                  </p:tgtEl>
                </p:cond>
              </p:nextCondLst>
            </p:seq>
          </p:childTnLst>
        </p:cTn>
      </p:par>
    </p:tnLst>
  </p:timing>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1" name="CustomShape 1"/>
          <p:cNvSpPr/>
          <p:nvPr/>
        </p:nvSpPr>
        <p:spPr>
          <a:xfrm>
            <a:off x="899640" y="5229360"/>
            <a:ext cx="7574040" cy="1005840"/>
          </a:xfrm>
          <a:prstGeom prst="rect">
            <a:avLst/>
          </a:prstGeom>
          <a:noFill/>
          <a:ln>
            <a:noFill/>
          </a:ln>
        </p:spPr>
        <p:style>
          <a:lnRef idx="0"/>
          <a:fillRef idx="0"/>
          <a:effectRef idx="0"/>
          <a:fontRef idx="minor"/>
        </p:style>
        <p:txBody>
          <a:bodyPr lIns="90000" rIns="90000" tIns="45000" bIns="45000"/>
          <a:p>
            <a:pPr algn="ctr">
              <a:lnSpc>
                <a:spcPct val="100000"/>
              </a:lnSpc>
            </a:pPr>
            <a:r>
              <a:rPr b="1" lang="en-IN" sz="3200" spc="-1" strike="noStrike" cap="all">
                <a:solidFill>
                  <a:srgbClr val="0070c0"/>
                </a:solidFill>
                <a:uFill>
                  <a:solidFill>
                    <a:srgbClr val="ffffff"/>
                  </a:solidFill>
                </a:uFill>
                <a:latin typeface="Calibri"/>
                <a:ea typeface="DejaVu Sans"/>
              </a:rPr>
              <a:t>INTERNET OF THINGS – Value creation</a:t>
            </a:r>
            <a:endParaRPr b="0" lang="en-IN" sz="1800" spc="-1" strike="noStrike">
              <a:solidFill>
                <a:srgbClr val="000000"/>
              </a:solidFill>
              <a:uFill>
                <a:solidFill>
                  <a:srgbClr val="ffffff"/>
                </a:solidFill>
              </a:uFill>
              <a:latin typeface="Arial"/>
            </a:endParaRPr>
          </a:p>
        </p:txBody>
      </p:sp>
      <p:sp>
        <p:nvSpPr>
          <p:cNvPr id="342" name="CustomShape 2"/>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sp>
        <p:nvSpPr>
          <p:cNvPr id="343" name="CustomShape 3"/>
          <p:cNvSpPr/>
          <p:nvPr/>
        </p:nvSpPr>
        <p:spPr>
          <a:xfrm>
            <a:off x="6553080" y="6356520"/>
            <a:ext cx="2131560" cy="362880"/>
          </a:xfrm>
          <a:prstGeom prst="rect">
            <a:avLst/>
          </a:prstGeom>
          <a:noFill/>
          <a:ln>
            <a:noFill/>
          </a:ln>
        </p:spPr>
        <p:style>
          <a:lnRef idx="0"/>
          <a:fillRef idx="0"/>
          <a:effectRef idx="0"/>
          <a:fontRef idx="minor"/>
        </p:style>
      </p:sp>
      <p:pic>
        <p:nvPicPr>
          <p:cNvPr id="344" name="Picture 7" descr=""/>
          <p:cNvPicPr/>
          <p:nvPr/>
        </p:nvPicPr>
        <p:blipFill>
          <a:blip r:embed="rId1"/>
          <a:stretch/>
        </p:blipFill>
        <p:spPr>
          <a:xfrm>
            <a:off x="1739520" y="548640"/>
            <a:ext cx="5649840" cy="2529360"/>
          </a:xfrm>
          <a:prstGeom prst="rect">
            <a:avLst/>
          </a:prstGeom>
          <a:ln>
            <a:noFill/>
          </a:ln>
          <a:effectLst>
            <a:glow>
              <a:schemeClr val="accent1"/>
            </a:glow>
            <a:reflection algn="bl" blurRad="6350" dir="5400000" dist="203200" endPos="54000" rotWithShape="0" stA="22000" sy="-100000"/>
          </a:effectLst>
        </p:spPr>
      </p:pic>
      <p:sp>
        <p:nvSpPr>
          <p:cNvPr id="345" name="CustomShape 4"/>
          <p:cNvSpPr/>
          <p:nvPr/>
        </p:nvSpPr>
        <p:spPr>
          <a:xfrm>
            <a:off x="586080" y="3357000"/>
            <a:ext cx="8017200" cy="1734480"/>
          </a:xfrm>
          <a:prstGeom prst="rect">
            <a:avLst/>
          </a:prstGeom>
          <a:noFill/>
          <a:ln>
            <a:noFill/>
          </a:ln>
        </p:spPr>
        <p:style>
          <a:lnRef idx="0"/>
          <a:fillRef idx="0"/>
          <a:effectRef idx="0"/>
          <a:fontRef idx="minor"/>
        </p:style>
        <p:txBody>
          <a:bodyPr wrap="none" lIns="90000" rIns="90000" tIns="45000" bIns="45000"/>
          <a:p>
            <a:pPr algn="ctr">
              <a:lnSpc>
                <a:spcPct val="100000"/>
              </a:lnSpc>
            </a:pPr>
            <a:r>
              <a:rPr b="0" i="1" lang="en-IN" sz="1800" spc="-1" strike="noStrike">
                <a:solidFill>
                  <a:srgbClr val="000000"/>
                </a:solidFill>
                <a:uFill>
                  <a:solidFill>
                    <a:srgbClr val="ffffff"/>
                  </a:solidFill>
                </a:uFill>
                <a:latin typeface="Calibri"/>
                <a:ea typeface="DejaVu Sans"/>
              </a:rPr>
              <a:t>"And men got dreaming. Shouldn't there be a network that made all my devices</a:t>
            </a:r>
            <a:endParaRPr b="0" lang="en-IN" sz="1800" spc="-1" strike="noStrike">
              <a:solidFill>
                <a:srgbClr val="000000"/>
              </a:solidFill>
              <a:uFill>
                <a:solidFill>
                  <a:srgbClr val="ffffff"/>
                </a:solidFill>
              </a:uFill>
              <a:latin typeface="Arial"/>
            </a:endParaRPr>
          </a:p>
          <a:p>
            <a:pPr algn="ctr">
              <a:lnSpc>
                <a:spcPct val="100000"/>
              </a:lnSpc>
            </a:pPr>
            <a:r>
              <a:rPr b="0" i="1" lang="en-IN" sz="1800" spc="-1" strike="noStrike">
                <a:solidFill>
                  <a:srgbClr val="000000"/>
                </a:solidFill>
                <a:uFill>
                  <a:solidFill>
                    <a:srgbClr val="ffffff"/>
                  </a:solidFill>
                </a:uFill>
                <a:latin typeface="Calibri"/>
                <a:ea typeface="DejaVu Sans"/>
              </a:rPr>
              <a:t>collaborate at all times, converse spontaneously among themselves and with the rest</a:t>
            </a:r>
            <a:endParaRPr b="0" lang="en-IN" sz="1800" spc="-1" strike="noStrike">
              <a:solidFill>
                <a:srgbClr val="000000"/>
              </a:solidFill>
              <a:uFill>
                <a:solidFill>
                  <a:srgbClr val="ffffff"/>
                </a:solidFill>
              </a:uFill>
              <a:latin typeface="Arial"/>
            </a:endParaRPr>
          </a:p>
          <a:p>
            <a:pPr algn="ctr">
              <a:lnSpc>
                <a:spcPct val="100000"/>
              </a:lnSpc>
            </a:pPr>
            <a:r>
              <a:rPr b="0" i="1" lang="en-IN" sz="1800" spc="-1" strike="noStrike">
                <a:solidFill>
                  <a:srgbClr val="000000"/>
                </a:solidFill>
                <a:uFill>
                  <a:solidFill>
                    <a:srgbClr val="ffffff"/>
                  </a:solidFill>
                </a:uFill>
                <a:latin typeface="Calibri"/>
                <a:ea typeface="DejaVu Sans"/>
              </a:rPr>
              <a:t>of the world, and all together make up a kind of single virtual computer – the sum of</a:t>
            </a:r>
            <a:endParaRPr b="0" lang="en-IN" sz="1800" spc="-1" strike="noStrike">
              <a:solidFill>
                <a:srgbClr val="000000"/>
              </a:solidFill>
              <a:uFill>
                <a:solidFill>
                  <a:srgbClr val="ffffff"/>
                </a:solidFill>
              </a:uFill>
              <a:latin typeface="Arial"/>
            </a:endParaRPr>
          </a:p>
          <a:p>
            <a:pPr algn="ctr">
              <a:lnSpc>
                <a:spcPct val="100000"/>
              </a:lnSpc>
            </a:pPr>
            <a:r>
              <a:rPr b="0" i="1" lang="en-IN" sz="1800" spc="-1" strike="noStrike">
                <a:solidFill>
                  <a:srgbClr val="000000"/>
                </a:solidFill>
                <a:uFill>
                  <a:solidFill>
                    <a:srgbClr val="ffffff"/>
                  </a:solidFill>
                </a:uFill>
                <a:latin typeface="Calibri"/>
                <a:ea typeface="DejaVu Sans"/>
              </a:rPr>
              <a:t>their respective intelligence, knowledge and know how?"</a:t>
            </a:r>
            <a:endParaRPr b="0" lang="en-IN" sz="1800" spc="-1" strike="noStrike">
              <a:solidFill>
                <a:srgbClr val="000000"/>
              </a:solidFill>
              <a:uFill>
                <a:solidFill>
                  <a:srgbClr val="ffffff"/>
                </a:solidFill>
              </a:uFill>
              <a:latin typeface="Arial"/>
            </a:endParaRPr>
          </a:p>
          <a:p>
            <a:pPr algn="ctr">
              <a:lnSpc>
                <a:spcPct val="100000"/>
              </a:lnSpc>
            </a:pPr>
            <a:endParaRPr b="0" lang="en-IN" sz="1800" spc="-1" strike="noStrike">
              <a:solidFill>
                <a:srgbClr val="000000"/>
              </a:solidFill>
              <a:uFill>
                <a:solidFill>
                  <a:srgbClr val="ffffff"/>
                </a:solidFill>
              </a:uFill>
              <a:latin typeface="Arial"/>
            </a:endParaRPr>
          </a:p>
          <a:p>
            <a:pPr algn="ctr">
              <a:lnSpc>
                <a:spcPct val="100000"/>
              </a:lnSpc>
            </a:pPr>
            <a:r>
              <a:rPr b="0" lang="en-IN" sz="1800" spc="-1" strike="noStrike">
                <a:solidFill>
                  <a:srgbClr val="000000"/>
                </a:solidFill>
                <a:uFill>
                  <a:solidFill>
                    <a:srgbClr val="ffffff"/>
                  </a:solidFill>
                </a:uFill>
                <a:latin typeface="Calibri"/>
                <a:ea typeface="DejaVu Sans"/>
              </a:rPr>
              <a:t>Rafi Haladjian, 2005</a:t>
            </a:r>
            <a:endParaRPr b="0" lang="en-IN" sz="1800" spc="-1" strike="noStrike">
              <a:solidFill>
                <a:srgbClr val="000000"/>
              </a:solidFill>
              <a:uFill>
                <a:solidFill>
                  <a:srgbClr val="ffffff"/>
                </a:solidFill>
              </a:uFill>
              <a:latin typeface="Arial"/>
            </a:endParaRPr>
          </a:p>
        </p:txBody>
      </p:sp>
    </p:spTree>
  </p:cSld>
  <p:timing>
    <p:tnLst>
      <p:par>
        <p:cTn id="31" dur="indefinite" restart="never" nodeType="tmRoot">
          <p:childTnLst>
            <p:seq>
              <p:cTn id="32" dur="indefinite" nodeType="mainSeq"/>
              <p:prevCondLst>
                <p:cond delay="0" evt="onPrev">
                  <p:tgtEl>
                    <p:sldTgt/>
                  </p:tgtEl>
                </p:cond>
              </p:prevCondLst>
              <p:nextCondLst>
                <p:cond delay="0" evt="onNext">
                  <p:tgtEl>
                    <p:sldTgt/>
                  </p:tgtEl>
                </p:cond>
              </p:nextCondLst>
            </p:seq>
          </p:childTnLst>
        </p:cTn>
      </p:par>
    </p:tnLst>
  </p:timing>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6" name="CustomShape 1"/>
          <p:cNvSpPr/>
          <p:nvPr/>
        </p:nvSpPr>
        <p:spPr>
          <a:xfrm>
            <a:off x="457200" y="274680"/>
            <a:ext cx="8227440" cy="114084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4400" spc="-1" strike="noStrike">
                <a:solidFill>
                  <a:srgbClr val="000000"/>
                </a:solidFill>
                <a:uFill>
                  <a:solidFill>
                    <a:srgbClr val="ffffff"/>
                  </a:solidFill>
                </a:uFill>
                <a:latin typeface="Calibri"/>
                <a:ea typeface="DejaVu Sans"/>
              </a:rPr>
              <a:t>Value Creation Plays Vital Role</a:t>
            </a:r>
            <a:endParaRPr b="0" lang="en-IN" sz="1800" spc="-1" strike="noStrike">
              <a:solidFill>
                <a:srgbClr val="000000"/>
              </a:solidFill>
              <a:uFill>
                <a:solidFill>
                  <a:srgbClr val="ffffff"/>
                </a:solidFill>
              </a:uFill>
              <a:latin typeface="Arial"/>
            </a:endParaRPr>
          </a:p>
        </p:txBody>
      </p:sp>
      <p:sp>
        <p:nvSpPr>
          <p:cNvPr id="347" name="CustomShape 2"/>
          <p:cNvSpPr/>
          <p:nvPr/>
        </p:nvSpPr>
        <p:spPr>
          <a:xfrm>
            <a:off x="457200" y="1600200"/>
            <a:ext cx="4688640" cy="4523760"/>
          </a:xfrm>
          <a:prstGeom prst="rect">
            <a:avLst/>
          </a:prstGeom>
          <a:noFill/>
          <a:ln>
            <a:noFill/>
          </a:ln>
        </p:spPr>
        <p:style>
          <a:lnRef idx="0"/>
          <a:fillRef idx="0"/>
          <a:effectRef idx="0"/>
          <a:fontRef idx="minor"/>
        </p:style>
        <p:txBody>
          <a:bodyPr lIns="90000" rIns="90000" tIns="45000" bIns="45000"/>
          <a:p>
            <a:pPr marL="343080" indent="-340920">
              <a:lnSpc>
                <a:spcPct val="100000"/>
              </a:lnSpc>
              <a:buClr>
                <a:srgbClr val="000000"/>
              </a:buClr>
              <a:buFont typeface="Arial"/>
              <a:buChar char="•"/>
            </a:pPr>
            <a:r>
              <a:rPr b="0" lang="en-IN" sz="2400" spc="-1" strike="noStrike">
                <a:solidFill>
                  <a:srgbClr val="000000"/>
                </a:solidFill>
                <a:uFill>
                  <a:solidFill>
                    <a:srgbClr val="ffffff"/>
                  </a:solidFill>
                </a:uFill>
                <a:latin typeface="Calibri"/>
                <a:ea typeface="DejaVu Sans"/>
              </a:rPr>
              <a:t>Technologies;Stages;Value drivers</a:t>
            </a:r>
            <a:endParaRPr b="0" lang="en-IN" sz="1800" spc="-1" strike="noStrike">
              <a:solidFill>
                <a:srgbClr val="000000"/>
              </a:solidFill>
              <a:uFill>
                <a:solidFill>
                  <a:srgbClr val="ffffff"/>
                </a:solidFill>
              </a:uFill>
              <a:latin typeface="Arial"/>
            </a:endParaRPr>
          </a:p>
          <a:p>
            <a:pPr marL="343080" indent="-340920">
              <a:lnSpc>
                <a:spcPct val="100000"/>
              </a:lnSpc>
              <a:buClr>
                <a:srgbClr val="000000"/>
              </a:buClr>
              <a:buFont typeface="Arial"/>
              <a:buChar char="•"/>
            </a:pPr>
            <a:r>
              <a:rPr b="0" lang="en-IN" sz="2400" spc="-1" strike="noStrike">
                <a:solidFill>
                  <a:srgbClr val="000000"/>
                </a:solidFill>
                <a:uFill>
                  <a:solidFill>
                    <a:srgbClr val="ffffff"/>
                  </a:solidFill>
                </a:uFill>
                <a:latin typeface="Calibri"/>
                <a:ea typeface="DejaVu Sans"/>
              </a:rPr>
              <a:t>Tennis player no longer values tennis racquet alone (frame, string tension, weight)</a:t>
            </a:r>
            <a:endParaRPr b="0" lang="en-IN" sz="1800" spc="-1" strike="noStrike">
              <a:solidFill>
                <a:srgbClr val="000000"/>
              </a:solidFill>
              <a:uFill>
                <a:solidFill>
                  <a:srgbClr val="ffffff"/>
                </a:solidFill>
              </a:uFill>
              <a:latin typeface="Arial"/>
            </a:endParaRPr>
          </a:p>
          <a:p>
            <a:pPr marL="343080" indent="-340920">
              <a:lnSpc>
                <a:spcPct val="100000"/>
              </a:lnSpc>
              <a:buClr>
                <a:srgbClr val="000000"/>
              </a:buClr>
              <a:buFont typeface="Arial"/>
              <a:buChar char="•"/>
            </a:pPr>
            <a:r>
              <a:rPr b="0" lang="en-IN" sz="2400" spc="-1" strike="noStrike">
                <a:solidFill>
                  <a:srgbClr val="000000"/>
                </a:solidFill>
                <a:uFill>
                  <a:solidFill>
                    <a:srgbClr val="ffffff"/>
                  </a:solidFill>
                </a:uFill>
                <a:latin typeface="Calibri"/>
                <a:ea typeface="DejaVu Sans"/>
              </a:rPr>
              <a:t>Value: Insights about the players tennis stroke, speed, direction, timing and likewise</a:t>
            </a:r>
            <a:endParaRPr b="0" lang="en-IN" sz="1800" spc="-1" strike="noStrike">
              <a:solidFill>
                <a:srgbClr val="000000"/>
              </a:solidFill>
              <a:uFill>
                <a:solidFill>
                  <a:srgbClr val="ffffff"/>
                </a:solidFill>
              </a:uFill>
              <a:latin typeface="Arial"/>
            </a:endParaRPr>
          </a:p>
          <a:p>
            <a:pPr marL="343080" indent="-340920">
              <a:lnSpc>
                <a:spcPct val="100000"/>
              </a:lnSpc>
              <a:buClr>
                <a:srgbClr val="000000"/>
              </a:buClr>
              <a:buFont typeface="Arial"/>
              <a:buChar char="•"/>
            </a:pPr>
            <a:r>
              <a:rPr b="0" lang="en-IN" sz="2400" spc="-1" strike="noStrike">
                <a:solidFill>
                  <a:srgbClr val="000000"/>
                </a:solidFill>
                <a:uFill>
                  <a:solidFill>
                    <a:srgbClr val="ffffff"/>
                  </a:solidFill>
                </a:uFill>
                <a:latin typeface="Calibri"/>
                <a:ea typeface="DejaVu Sans"/>
              </a:rPr>
              <a:t>Scope and areas of improvement</a:t>
            </a:r>
            <a:endParaRPr b="0" lang="en-IN" sz="1800" spc="-1" strike="noStrike">
              <a:solidFill>
                <a:srgbClr val="000000"/>
              </a:solidFill>
              <a:uFill>
                <a:solidFill>
                  <a:srgbClr val="ffffff"/>
                </a:solidFill>
              </a:uFill>
              <a:latin typeface="Arial"/>
            </a:endParaRPr>
          </a:p>
          <a:p>
            <a:pPr marL="343080" indent="-340920">
              <a:lnSpc>
                <a:spcPct val="100000"/>
              </a:lnSpc>
              <a:buClr>
                <a:srgbClr val="000000"/>
              </a:buClr>
              <a:buFont typeface="Arial"/>
              <a:buChar char="•"/>
            </a:pPr>
            <a:r>
              <a:rPr b="0" lang="en-IN" sz="2400" spc="-1" strike="noStrike">
                <a:solidFill>
                  <a:srgbClr val="000000"/>
                </a:solidFill>
                <a:uFill>
                  <a:solidFill>
                    <a:srgbClr val="ffffff"/>
                  </a:solidFill>
                </a:uFill>
                <a:latin typeface="Calibri"/>
                <a:ea typeface="DejaVu Sans"/>
              </a:rPr>
              <a:t>Not just the product/service; but the information around it creates the value</a:t>
            </a:r>
            <a:endParaRPr b="0" lang="en-IN" sz="1800" spc="-1" strike="noStrike">
              <a:solidFill>
                <a:srgbClr val="000000"/>
              </a:solidFill>
              <a:uFill>
                <a:solidFill>
                  <a:srgbClr val="ffffff"/>
                </a:solidFill>
              </a:uFill>
              <a:latin typeface="Arial"/>
            </a:endParaRPr>
          </a:p>
          <a:p>
            <a:pPr>
              <a:lnSpc>
                <a:spcPct val="100000"/>
              </a:lnSpc>
            </a:pPr>
            <a:endParaRPr b="0" lang="en-IN" sz="1800" spc="-1" strike="noStrike">
              <a:solidFill>
                <a:srgbClr val="000000"/>
              </a:solidFill>
              <a:uFill>
                <a:solidFill>
                  <a:srgbClr val="ffffff"/>
                </a:solidFill>
              </a:uFill>
              <a:latin typeface="Arial"/>
            </a:endParaRPr>
          </a:p>
        </p:txBody>
      </p:sp>
      <p:pic>
        <p:nvPicPr>
          <p:cNvPr id="348" name="Content Placeholder 6" descr=""/>
          <p:cNvPicPr/>
          <p:nvPr/>
        </p:nvPicPr>
        <p:blipFill>
          <a:blip r:embed="rId1"/>
          <a:stretch/>
        </p:blipFill>
        <p:spPr>
          <a:xfrm>
            <a:off x="5292000" y="1556640"/>
            <a:ext cx="3392640" cy="4318200"/>
          </a:xfrm>
          <a:prstGeom prst="rect">
            <a:avLst/>
          </a:prstGeom>
          <a:ln>
            <a:noFill/>
          </a:ln>
        </p:spPr>
      </p:pic>
      <p:sp>
        <p:nvSpPr>
          <p:cNvPr id="349" name="CustomShape 3"/>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sp>
        <p:nvSpPr>
          <p:cNvPr id="350" name="CustomShape 4"/>
          <p:cNvSpPr/>
          <p:nvPr/>
        </p:nvSpPr>
        <p:spPr>
          <a:xfrm>
            <a:off x="6553080" y="6356520"/>
            <a:ext cx="2131560" cy="362880"/>
          </a:xfrm>
          <a:prstGeom prst="rect">
            <a:avLst/>
          </a:prstGeom>
          <a:noFill/>
          <a:ln>
            <a:noFill/>
          </a:ln>
        </p:spPr>
        <p:style>
          <a:lnRef idx="0"/>
          <a:fillRef idx="0"/>
          <a:effectRef idx="0"/>
          <a:fontRef idx="minor"/>
        </p:style>
      </p:sp>
      <p:sp>
        <p:nvSpPr>
          <p:cNvPr id="351" name="CustomShape 5"/>
          <p:cNvSpPr/>
          <p:nvPr/>
        </p:nvSpPr>
        <p:spPr>
          <a:xfrm>
            <a:off x="4676400" y="6119640"/>
            <a:ext cx="4187520" cy="240840"/>
          </a:xfrm>
          <a:prstGeom prst="rect">
            <a:avLst/>
          </a:prstGeom>
          <a:noFill/>
          <a:ln>
            <a:noFill/>
          </a:ln>
        </p:spPr>
        <p:style>
          <a:lnRef idx="0"/>
          <a:fillRef idx="0"/>
          <a:effectRef idx="0"/>
          <a:fontRef idx="minor"/>
        </p:style>
        <p:txBody>
          <a:bodyPr wrap="none" lIns="90000" rIns="90000" tIns="45000" bIns="45000"/>
          <a:p>
            <a:pPr>
              <a:lnSpc>
                <a:spcPct val="100000"/>
              </a:lnSpc>
            </a:pPr>
            <a:r>
              <a:rPr b="0" lang="en-IN" sz="1000" spc="-1" strike="noStrike">
                <a:solidFill>
                  <a:srgbClr val="000000"/>
                </a:solidFill>
                <a:uFill>
                  <a:solidFill>
                    <a:srgbClr val="ffffff"/>
                  </a:solidFill>
                </a:uFill>
                <a:latin typeface="Calibri"/>
                <a:ea typeface="DejaVu Sans"/>
              </a:rPr>
              <a:t>Source: Article DUPress.com by MICHAEL E. RAYNOR AND MARK J. COTTELEER</a:t>
            </a:r>
            <a:endParaRPr b="0" lang="en-IN" sz="1800" spc="-1" strike="noStrike">
              <a:solidFill>
                <a:srgbClr val="000000"/>
              </a:solidFill>
              <a:uFill>
                <a:solidFill>
                  <a:srgbClr val="ffffff"/>
                </a:solidFill>
              </a:uFill>
              <a:latin typeface="Arial"/>
            </a:endParaRPr>
          </a:p>
        </p:txBody>
      </p:sp>
    </p:spTree>
  </p:cSld>
  <p:timing>
    <p:tnLst>
      <p:par>
        <p:cTn id="33" dur="indefinite" restart="never" nodeType="tmRoot">
          <p:childTnLst>
            <p:seq>
              <p:cTn id="34" dur="indefinite" nodeType="mainSeq"/>
              <p:prevCondLst>
                <p:cond delay="0" evt="onPrev">
                  <p:tgtEl>
                    <p:sldTgt/>
                  </p:tgtEl>
                </p:cond>
              </p:prevCondLst>
              <p:nextCondLst>
                <p:cond delay="0" evt="onNext">
                  <p:tgtEl>
                    <p:sldTgt/>
                  </p:tgtEl>
                </p:cond>
              </p:nextCondLst>
            </p:seq>
          </p:childTnLst>
        </p:cTn>
      </p:par>
    </p:tnLst>
  </p:timing>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2" name="CustomShape 1"/>
          <p:cNvSpPr/>
          <p:nvPr/>
        </p:nvSpPr>
        <p:spPr>
          <a:xfrm>
            <a:off x="457200" y="273600"/>
            <a:ext cx="8227800" cy="1143360"/>
          </a:xfrm>
          <a:prstGeom prst="rect">
            <a:avLst/>
          </a:prstGeom>
          <a:noFill/>
          <a:ln>
            <a:noFill/>
          </a:ln>
        </p:spPr>
        <p:style>
          <a:lnRef idx="0"/>
          <a:fillRef idx="0"/>
          <a:effectRef idx="0"/>
          <a:fontRef idx="minor"/>
        </p:style>
        <p:txBody>
          <a:bodyPr lIns="0" rIns="0" tIns="0" bIns="0" anchor="ctr"/>
          <a:p>
            <a:pPr algn="ctr">
              <a:lnSpc>
                <a:spcPct val="100000"/>
              </a:lnSpc>
            </a:pPr>
            <a:r>
              <a:rPr b="0" lang="en-IN" sz="4400" spc="-1" strike="noStrike">
                <a:solidFill>
                  <a:srgbClr val="000000"/>
                </a:solidFill>
                <a:uFill>
                  <a:solidFill>
                    <a:srgbClr val="ffffff"/>
                  </a:solidFill>
                </a:uFill>
                <a:latin typeface="Arial"/>
                <a:ea typeface="DejaVu Sans"/>
              </a:rPr>
              <a:t>Consumer Vs Industrial IoT</a:t>
            </a:r>
            <a:endParaRPr b="0" lang="en-IN" sz="1800" spc="-1" strike="noStrike">
              <a:solidFill>
                <a:srgbClr val="000000"/>
              </a:solidFill>
              <a:uFill>
                <a:solidFill>
                  <a:srgbClr val="ffffff"/>
                </a:solidFill>
              </a:uFill>
              <a:latin typeface="Arial"/>
            </a:endParaRPr>
          </a:p>
        </p:txBody>
      </p:sp>
      <p:sp>
        <p:nvSpPr>
          <p:cNvPr id="353" name="CustomShape 2"/>
          <p:cNvSpPr/>
          <p:nvPr/>
        </p:nvSpPr>
        <p:spPr>
          <a:xfrm>
            <a:off x="457200" y="1604520"/>
            <a:ext cx="8227800" cy="3975840"/>
          </a:xfrm>
          <a:prstGeom prst="rect">
            <a:avLst/>
          </a:prstGeom>
          <a:noFill/>
          <a:ln>
            <a:noFill/>
          </a:ln>
        </p:spPr>
        <p:style>
          <a:lnRef idx="0"/>
          <a:fillRef idx="0"/>
          <a:effectRef idx="0"/>
          <a:fontRef idx="minor"/>
        </p:style>
        <p:txBody>
          <a:bodyPr lIns="0" rIns="0" tIns="0" bIns="0"/>
          <a:p>
            <a:pPr marL="432000" indent="-322560">
              <a:lnSpc>
                <a:spcPct val="100000"/>
              </a:lnSpc>
              <a:buClr>
                <a:srgbClr val="000000"/>
              </a:buClr>
              <a:buSzPct val="45000"/>
              <a:buFont typeface="Wingdings" charset="2"/>
              <a:buChar char=""/>
            </a:pPr>
            <a:r>
              <a:rPr b="0" lang="en-IN" sz="3200" spc="-1" strike="noStrike">
                <a:solidFill>
                  <a:srgbClr val="000000"/>
                </a:solidFill>
                <a:uFill>
                  <a:solidFill>
                    <a:srgbClr val="ffffff"/>
                  </a:solidFill>
                </a:uFill>
                <a:latin typeface="Arial"/>
                <a:ea typeface="DejaVu Sans"/>
              </a:rPr>
              <a:t>Consumer IoT focuses on human productivity, comfort and quality of life (smart city)</a:t>
            </a:r>
            <a:endParaRPr b="0" lang="en-IN" sz="1800" spc="-1" strike="noStrike">
              <a:solidFill>
                <a:srgbClr val="000000"/>
              </a:solidFill>
              <a:uFill>
                <a:solidFill>
                  <a:srgbClr val="ffffff"/>
                </a:solidFill>
              </a:uFill>
              <a:latin typeface="Arial"/>
            </a:endParaRPr>
          </a:p>
          <a:p>
            <a:pPr marL="432000" indent="-322560">
              <a:lnSpc>
                <a:spcPct val="100000"/>
              </a:lnSpc>
              <a:buClr>
                <a:srgbClr val="000000"/>
              </a:buClr>
              <a:buSzPct val="45000"/>
              <a:buFont typeface="Wingdings" charset="2"/>
              <a:buChar char=""/>
            </a:pPr>
            <a:r>
              <a:rPr b="0" lang="en-IN" sz="3200" spc="-1" strike="noStrike">
                <a:solidFill>
                  <a:srgbClr val="000000"/>
                </a:solidFill>
                <a:uFill>
                  <a:solidFill>
                    <a:srgbClr val="ffffff"/>
                  </a:solidFill>
                </a:uFill>
                <a:latin typeface="Arial"/>
                <a:ea typeface="DejaVu Sans"/>
              </a:rPr>
              <a:t>RoI focused – efficiency, safety and productivity</a:t>
            </a:r>
            <a:endParaRPr b="0" lang="en-IN" sz="1800" spc="-1" strike="noStrike">
              <a:solidFill>
                <a:srgbClr val="000000"/>
              </a:solidFill>
              <a:uFill>
                <a:solidFill>
                  <a:srgbClr val="ffffff"/>
                </a:solidFill>
              </a:uFill>
              <a:latin typeface="Arial"/>
            </a:endParaRPr>
          </a:p>
          <a:p>
            <a:pPr marL="432000" indent="-322560">
              <a:lnSpc>
                <a:spcPct val="100000"/>
              </a:lnSpc>
              <a:buClr>
                <a:srgbClr val="000000"/>
              </a:buClr>
              <a:buSzPct val="45000"/>
              <a:buFont typeface="Wingdings" charset="2"/>
              <a:buChar char=""/>
            </a:pPr>
            <a:r>
              <a:rPr b="0" lang="en-IN" sz="3200" spc="-1" strike="noStrike">
                <a:solidFill>
                  <a:srgbClr val="000000"/>
                </a:solidFill>
                <a:uFill>
                  <a:solidFill>
                    <a:srgbClr val="ffffff"/>
                  </a:solidFill>
                </a:uFill>
                <a:latin typeface="Arial"/>
                <a:ea typeface="DejaVu Sans"/>
              </a:rPr>
              <a:t>Consumer IoT is no way near the magnitude of Industrial IoT </a:t>
            </a:r>
            <a:endParaRPr b="0" lang="en-IN" sz="1800" spc="-1" strike="noStrike">
              <a:solidFill>
                <a:srgbClr val="000000"/>
              </a:solidFill>
              <a:uFill>
                <a:solidFill>
                  <a:srgbClr val="ffffff"/>
                </a:solidFill>
              </a:uFill>
              <a:latin typeface="Arial"/>
            </a:endParaRPr>
          </a:p>
          <a:p>
            <a:pPr marL="432000" indent="-322560">
              <a:lnSpc>
                <a:spcPct val="100000"/>
              </a:lnSpc>
              <a:buClr>
                <a:srgbClr val="000000"/>
              </a:buClr>
              <a:buSzPct val="45000"/>
              <a:buFont typeface="Wingdings" charset="2"/>
              <a:buChar char=""/>
            </a:pPr>
            <a:r>
              <a:rPr b="0" lang="en-IN" sz="3200" spc="-1" strike="noStrike">
                <a:solidFill>
                  <a:srgbClr val="000000"/>
                </a:solidFill>
                <a:uFill>
                  <a:solidFill>
                    <a:srgbClr val="ffffff"/>
                  </a:solidFill>
                </a:uFill>
                <a:latin typeface="Arial"/>
                <a:ea typeface="DejaVu Sans"/>
              </a:rPr>
              <a:t>Industrial IoT global growth is set to cross more than 100 bn devices</a:t>
            </a:r>
            <a:endParaRPr b="0" lang="en-IN" sz="1800" spc="-1" strike="noStrike">
              <a:solidFill>
                <a:srgbClr val="000000"/>
              </a:solidFill>
              <a:uFill>
                <a:solidFill>
                  <a:srgbClr val="ffffff"/>
                </a:solidFill>
              </a:uFill>
              <a:latin typeface="Arial"/>
            </a:endParaRPr>
          </a:p>
          <a:p>
            <a:pPr>
              <a:lnSpc>
                <a:spcPct val="100000"/>
              </a:lnSpc>
            </a:pPr>
            <a:endParaRPr b="0" lang="en-IN" sz="1800" spc="-1" strike="noStrike">
              <a:solidFill>
                <a:srgbClr val="000000"/>
              </a:solidFill>
              <a:uFill>
                <a:solidFill>
                  <a:srgbClr val="ffffff"/>
                </a:solidFill>
              </a:uFill>
              <a:latin typeface="Arial"/>
            </a:endParaRPr>
          </a:p>
        </p:txBody>
      </p:sp>
    </p:spTree>
  </p:cSld>
  <p:timing>
    <p:tnLst>
      <p:par>
        <p:cTn id="35" dur="indefinite" restart="never" nodeType="tmRoot">
          <p:childTnLst>
            <p:seq>
              <p:cTn id="36" dur="indefinite" nodeType="mainSeq"/>
              <p:prevCondLst>
                <p:cond delay="0" evt="onPrev">
                  <p:tgtEl>
                    <p:sldTgt/>
                  </p:tgtEl>
                </p:cond>
              </p:prevCondLst>
              <p:nextCondLst>
                <p:cond delay="0" evt="onNext">
                  <p:tgtEl>
                    <p:sldTgt/>
                  </p:tgtEl>
                </p:cond>
              </p:nextCondLst>
            </p:seq>
          </p:childTnLst>
        </p:cTn>
      </p:par>
    </p:tnLst>
  </p:timing>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4" name="CustomShape 1"/>
          <p:cNvSpPr/>
          <p:nvPr/>
        </p:nvSpPr>
        <p:spPr>
          <a:xfrm>
            <a:off x="755640" y="4797000"/>
            <a:ext cx="7770240" cy="1360080"/>
          </a:xfrm>
          <a:prstGeom prst="rect">
            <a:avLst/>
          </a:prstGeom>
          <a:noFill/>
          <a:ln>
            <a:noFill/>
          </a:ln>
        </p:spPr>
        <p:style>
          <a:lnRef idx="0"/>
          <a:fillRef idx="0"/>
          <a:effectRef idx="0"/>
          <a:fontRef idx="minor"/>
        </p:style>
        <p:txBody>
          <a:bodyPr lIns="90000" rIns="90000" tIns="45000" bIns="45000"/>
          <a:p>
            <a:r>
              <a:rPr b="1" i="1" lang="en-IN" sz="2000" spc="-1" strike="noStrike" cap="all">
                <a:solidFill>
                  <a:srgbClr val="1f497d"/>
                </a:solidFill>
                <a:uFill>
                  <a:solidFill>
                    <a:srgbClr val="ffffff"/>
                  </a:solidFill>
                </a:uFill>
                <a:latin typeface="Calibri"/>
                <a:ea typeface="DejaVu Sans"/>
              </a:rPr>
              <a:t>‘</a:t>
            </a:r>
            <a:r>
              <a:rPr b="1" i="1" lang="en-IN" sz="2000" spc="-1" strike="noStrike" cap="all">
                <a:solidFill>
                  <a:srgbClr val="1f497d"/>
                </a:solidFill>
                <a:uFill>
                  <a:solidFill>
                    <a:srgbClr val="ffffff"/>
                  </a:solidFill>
                </a:uFill>
                <a:latin typeface="Calibri"/>
                <a:ea typeface="DejaVu Sans"/>
              </a:rPr>
              <a:t>machines, computers and people enabling intelligent industrial operations using advanced data analytics for transformational business outcomes</a:t>
            </a:r>
            <a:endParaRPr b="0" lang="en-IN" sz="1800" spc="-1" strike="noStrike">
              <a:solidFill>
                <a:srgbClr val="000000"/>
              </a:solidFill>
              <a:uFill>
                <a:solidFill>
                  <a:srgbClr val="ffffff"/>
                </a:solidFill>
              </a:uFill>
              <a:latin typeface="Arial"/>
            </a:endParaRPr>
          </a:p>
          <a:p>
            <a:endParaRPr b="0" lang="en-IN" sz="1800" spc="-1" strike="noStrike">
              <a:solidFill>
                <a:srgbClr val="000000"/>
              </a:solidFill>
              <a:uFill>
                <a:solidFill>
                  <a:srgbClr val="ffffff"/>
                </a:solidFill>
              </a:uFill>
              <a:latin typeface="Arial"/>
            </a:endParaRPr>
          </a:p>
          <a:p>
            <a:pPr>
              <a:lnSpc>
                <a:spcPct val="100000"/>
              </a:lnSpc>
            </a:pPr>
            <a:r>
              <a:rPr b="1" i="1" lang="en-IN" sz="1050" spc="-1" strike="noStrike" cap="all">
                <a:solidFill>
                  <a:srgbClr val="1f497d"/>
                </a:solidFill>
                <a:uFill>
                  <a:solidFill>
                    <a:srgbClr val="ffffff"/>
                  </a:solidFill>
                </a:uFill>
                <a:latin typeface="Calibri"/>
                <a:ea typeface="DejaVu Sans"/>
              </a:rPr>
              <a:t>(source:https://www.i-scoop.eu/internet-of-things-guide/industrial-internet-things-iiot-saving-costs-innovation/)</a:t>
            </a:r>
            <a:endParaRPr b="0" lang="en-IN" sz="1800" spc="-1" strike="noStrike">
              <a:solidFill>
                <a:srgbClr val="000000"/>
              </a:solidFill>
              <a:uFill>
                <a:solidFill>
                  <a:srgbClr val="ffffff"/>
                </a:solidFill>
              </a:uFill>
              <a:latin typeface="Arial"/>
            </a:endParaRPr>
          </a:p>
        </p:txBody>
      </p:sp>
      <p:sp>
        <p:nvSpPr>
          <p:cNvPr id="355" name="CustomShape 2"/>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sp>
        <p:nvSpPr>
          <p:cNvPr id="356" name="CustomShape 3"/>
          <p:cNvSpPr/>
          <p:nvPr/>
        </p:nvSpPr>
        <p:spPr>
          <a:xfrm>
            <a:off x="6553080" y="6356520"/>
            <a:ext cx="2131560" cy="362880"/>
          </a:xfrm>
          <a:prstGeom prst="rect">
            <a:avLst/>
          </a:prstGeom>
          <a:noFill/>
          <a:ln>
            <a:noFill/>
          </a:ln>
        </p:spPr>
        <p:style>
          <a:lnRef idx="0"/>
          <a:fillRef idx="0"/>
          <a:effectRef idx="0"/>
          <a:fontRef idx="minor"/>
        </p:style>
      </p:sp>
      <p:pic>
        <p:nvPicPr>
          <p:cNvPr id="357" name="Picture 4" descr=""/>
          <p:cNvPicPr/>
          <p:nvPr/>
        </p:nvPicPr>
        <p:blipFill>
          <a:blip r:embed="rId1"/>
          <a:stretch/>
        </p:blipFill>
        <p:spPr>
          <a:xfrm>
            <a:off x="3832920" y="1152000"/>
            <a:ext cx="4662000" cy="2230920"/>
          </a:xfrm>
          <a:prstGeom prst="rect">
            <a:avLst/>
          </a:prstGeom>
          <a:ln>
            <a:noFill/>
          </a:ln>
        </p:spPr>
      </p:pic>
      <p:pic>
        <p:nvPicPr>
          <p:cNvPr id="358" name="" descr=""/>
          <p:cNvPicPr/>
          <p:nvPr/>
        </p:nvPicPr>
        <p:blipFill>
          <a:blip r:embed="rId2"/>
          <a:stretch/>
        </p:blipFill>
        <p:spPr>
          <a:xfrm>
            <a:off x="1224000" y="792000"/>
            <a:ext cx="2446920" cy="2773440"/>
          </a:xfrm>
          <a:prstGeom prst="rect">
            <a:avLst/>
          </a:prstGeom>
          <a:ln>
            <a:noFill/>
          </a:ln>
        </p:spPr>
      </p:pic>
      <p:sp>
        <p:nvSpPr>
          <p:cNvPr id="359" name="CustomShape 4"/>
          <p:cNvSpPr/>
          <p:nvPr/>
        </p:nvSpPr>
        <p:spPr>
          <a:xfrm>
            <a:off x="1011960" y="3511440"/>
            <a:ext cx="3018960" cy="519840"/>
          </a:xfrm>
          <a:prstGeom prst="rect">
            <a:avLst/>
          </a:prstGeom>
          <a:noFill/>
          <a:ln>
            <a:noFill/>
          </a:ln>
        </p:spPr>
        <p:style>
          <a:lnRef idx="0"/>
          <a:fillRef idx="0"/>
          <a:effectRef idx="0"/>
          <a:fontRef idx="minor"/>
        </p:style>
        <p:txBody>
          <a:bodyPr lIns="90000" rIns="90000" tIns="45000" bIns="45000"/>
          <a:p>
            <a:pPr algn="ctr">
              <a:lnSpc>
                <a:spcPct val="100000"/>
              </a:lnSpc>
            </a:pPr>
            <a:r>
              <a:rPr b="1" lang="en-IN" sz="1500" spc="-1" strike="noStrike">
                <a:solidFill>
                  <a:srgbClr val="801900"/>
                </a:solidFill>
                <a:uFill>
                  <a:solidFill>
                    <a:srgbClr val="ffffff"/>
                  </a:solidFill>
                </a:uFill>
                <a:latin typeface="Arial"/>
                <a:ea typeface="DejaVu Sans"/>
              </a:rPr>
              <a:t>Samuel Slater</a:t>
            </a:r>
            <a:r>
              <a:rPr b="0" lang="en-IN" sz="1500" spc="-1" strike="noStrike">
                <a:solidFill>
                  <a:srgbClr val="801900"/>
                </a:solidFill>
                <a:uFill>
                  <a:solidFill>
                    <a:srgbClr val="ffffff"/>
                  </a:solidFill>
                </a:uFill>
                <a:latin typeface="Arial"/>
                <a:ea typeface="DejaVu Sans"/>
              </a:rPr>
              <a:t> </a:t>
            </a:r>
            <a:endParaRPr b="0" lang="en-IN" sz="1800" spc="-1" strike="noStrike">
              <a:solidFill>
                <a:srgbClr val="000000"/>
              </a:solidFill>
              <a:uFill>
                <a:solidFill>
                  <a:srgbClr val="ffffff"/>
                </a:solidFill>
              </a:uFill>
              <a:latin typeface="Arial"/>
            </a:endParaRPr>
          </a:p>
          <a:p>
            <a:pPr algn="ctr">
              <a:lnSpc>
                <a:spcPct val="100000"/>
              </a:lnSpc>
            </a:pPr>
            <a:r>
              <a:rPr b="0" lang="en-IN" sz="1500" spc="-1" strike="noStrike">
                <a:solidFill>
                  <a:srgbClr val="000000"/>
                </a:solidFill>
                <a:uFill>
                  <a:solidFill>
                    <a:srgbClr val="ffffff"/>
                  </a:solidFill>
                </a:uFill>
                <a:latin typeface="Arial"/>
                <a:ea typeface="DejaVu Sans"/>
              </a:rPr>
              <a:t>(June 9, 1768 – April 21, 1835)</a:t>
            </a:r>
            <a:endParaRPr b="0" lang="en-IN" sz="1800" spc="-1" strike="noStrike">
              <a:solidFill>
                <a:srgbClr val="000000"/>
              </a:solidFill>
              <a:uFill>
                <a:solidFill>
                  <a:srgbClr val="ffffff"/>
                </a:solidFill>
              </a:uFill>
              <a:latin typeface="Arial"/>
            </a:endParaRPr>
          </a:p>
        </p:txBody>
      </p:sp>
    </p:spTree>
  </p:cSld>
  <p:timing>
    <p:tnLst>
      <p:par>
        <p:cTn id="37" dur="indefinite" restart="never" nodeType="tmRoot">
          <p:childTnLst>
            <p:seq>
              <p:cTn id="38" dur="indefinite" nodeType="mainSeq"/>
              <p:prevCondLst>
                <p:cond delay="0" evt="onPrev">
                  <p:tgtEl>
                    <p:sldTgt/>
                  </p:tgtEl>
                </p:cond>
              </p:prevCondLst>
              <p:nextCondLst>
                <p:cond delay="0" evt="onNext">
                  <p:tgtEl>
                    <p:sldTgt/>
                  </p:tgtEl>
                </p:cond>
              </p:nextCondLst>
            </p:seq>
          </p:childTnLst>
        </p:cTn>
      </p:par>
    </p:tnLst>
  </p:timing>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60" name="CustomShape 1"/>
          <p:cNvSpPr/>
          <p:nvPr/>
        </p:nvSpPr>
        <p:spPr>
          <a:xfrm>
            <a:off x="457200" y="274680"/>
            <a:ext cx="8227440" cy="114084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4400" spc="-1" strike="noStrike">
                <a:solidFill>
                  <a:srgbClr val="000000"/>
                </a:solidFill>
                <a:uFill>
                  <a:solidFill>
                    <a:srgbClr val="ffffff"/>
                  </a:solidFill>
                </a:uFill>
                <a:latin typeface="Calibri"/>
                <a:ea typeface="DejaVu Sans"/>
              </a:rPr>
              <a:t>Industrial IoT</a:t>
            </a:r>
            <a:endParaRPr b="0" lang="en-IN" sz="1800" spc="-1" strike="noStrike">
              <a:solidFill>
                <a:srgbClr val="000000"/>
              </a:solidFill>
              <a:uFill>
                <a:solidFill>
                  <a:srgbClr val="ffffff"/>
                </a:solidFill>
              </a:uFill>
              <a:latin typeface="Arial"/>
            </a:endParaRPr>
          </a:p>
        </p:txBody>
      </p:sp>
      <p:sp>
        <p:nvSpPr>
          <p:cNvPr id="361" name="CustomShape 2"/>
          <p:cNvSpPr/>
          <p:nvPr/>
        </p:nvSpPr>
        <p:spPr>
          <a:xfrm>
            <a:off x="457200" y="1600200"/>
            <a:ext cx="4112640" cy="4523760"/>
          </a:xfrm>
          <a:prstGeom prst="rect">
            <a:avLst/>
          </a:prstGeom>
          <a:noFill/>
          <a:ln>
            <a:noFill/>
          </a:ln>
        </p:spPr>
        <p:style>
          <a:lnRef idx="0"/>
          <a:fillRef idx="0"/>
          <a:effectRef idx="0"/>
          <a:fontRef idx="minor"/>
        </p:style>
        <p:txBody>
          <a:bodyPr lIns="90000" rIns="90000" tIns="45000" bIns="45000"/>
          <a:p>
            <a:pPr marL="343080" indent="-340920">
              <a:lnSpc>
                <a:spcPct val="100000"/>
              </a:lnSpc>
              <a:buClr>
                <a:srgbClr val="000000"/>
              </a:buClr>
              <a:buFont typeface="Arial"/>
              <a:buChar char="•"/>
            </a:pPr>
            <a:r>
              <a:rPr b="0" lang="en-IN" sz="2400" spc="-1" strike="noStrike">
                <a:solidFill>
                  <a:srgbClr val="000000"/>
                </a:solidFill>
                <a:uFill>
                  <a:solidFill>
                    <a:srgbClr val="ffffff"/>
                  </a:solidFill>
                </a:uFill>
                <a:latin typeface="Calibri"/>
                <a:ea typeface="DejaVu Sans"/>
              </a:rPr>
              <a:t>Traditionally the core focus is still the operational efficiency and cost optimization</a:t>
            </a:r>
            <a:endParaRPr b="0" lang="en-IN" sz="1800" spc="-1" strike="noStrike">
              <a:solidFill>
                <a:srgbClr val="000000"/>
              </a:solidFill>
              <a:uFill>
                <a:solidFill>
                  <a:srgbClr val="ffffff"/>
                </a:solidFill>
              </a:uFill>
              <a:latin typeface="Arial"/>
            </a:endParaRPr>
          </a:p>
          <a:p>
            <a:pPr marL="343080" indent="-340920">
              <a:lnSpc>
                <a:spcPct val="100000"/>
              </a:lnSpc>
              <a:buClr>
                <a:srgbClr val="000000"/>
              </a:buClr>
              <a:buFont typeface="Arial"/>
              <a:buChar char="•"/>
            </a:pPr>
            <a:r>
              <a:rPr b="0" lang="en-IN" sz="2400" spc="-1" strike="noStrike">
                <a:solidFill>
                  <a:srgbClr val="000000"/>
                </a:solidFill>
                <a:uFill>
                  <a:solidFill>
                    <a:srgbClr val="ffffff"/>
                  </a:solidFill>
                </a:uFill>
                <a:latin typeface="Calibri"/>
                <a:ea typeface="DejaVu Sans"/>
              </a:rPr>
              <a:t>IIoT enables to move beyond operational efficiency and towards holistic view, connected automation and innovation</a:t>
            </a:r>
            <a:endParaRPr b="0" lang="en-IN" sz="1800" spc="-1" strike="noStrike">
              <a:solidFill>
                <a:srgbClr val="000000"/>
              </a:solidFill>
              <a:uFill>
                <a:solidFill>
                  <a:srgbClr val="ffffff"/>
                </a:solidFill>
              </a:uFill>
              <a:latin typeface="Arial"/>
            </a:endParaRPr>
          </a:p>
          <a:p>
            <a:pPr marL="343080" indent="-340920">
              <a:lnSpc>
                <a:spcPct val="100000"/>
              </a:lnSpc>
              <a:buClr>
                <a:srgbClr val="000000"/>
              </a:buClr>
              <a:buFont typeface="Arial"/>
              <a:buChar char="•"/>
            </a:pPr>
            <a:r>
              <a:rPr b="1" lang="en-IN" sz="2400" spc="-1" strike="noStrike">
                <a:solidFill>
                  <a:srgbClr val="000000"/>
                </a:solidFill>
                <a:uFill>
                  <a:solidFill>
                    <a:srgbClr val="ffffff"/>
                  </a:solidFill>
                </a:uFill>
                <a:latin typeface="Calibri"/>
                <a:ea typeface="DejaVu Sans"/>
              </a:rPr>
              <a:t>Manufacturing, Transport, Supply chain &amp; logistics</a:t>
            </a:r>
            <a:endParaRPr b="0" lang="en-IN" sz="1800" spc="-1" strike="noStrike">
              <a:solidFill>
                <a:srgbClr val="000000"/>
              </a:solidFill>
              <a:uFill>
                <a:solidFill>
                  <a:srgbClr val="ffffff"/>
                </a:solidFill>
              </a:uFill>
              <a:latin typeface="Arial"/>
            </a:endParaRPr>
          </a:p>
          <a:p>
            <a:pPr marL="343080" indent="-340920">
              <a:lnSpc>
                <a:spcPct val="100000"/>
              </a:lnSpc>
              <a:buClr>
                <a:srgbClr val="000000"/>
              </a:buClr>
              <a:buFont typeface="Arial"/>
              <a:buChar char="•"/>
            </a:pPr>
            <a:r>
              <a:rPr b="1" lang="en-IN" sz="2400" spc="-1" strike="noStrike">
                <a:solidFill>
                  <a:srgbClr val="000000"/>
                </a:solidFill>
                <a:uFill>
                  <a:solidFill>
                    <a:srgbClr val="ffffff"/>
                  </a:solidFill>
                </a:uFill>
                <a:latin typeface="Calibri"/>
                <a:ea typeface="DejaVu Sans"/>
              </a:rPr>
              <a:t>Oil and gas, Energy/utilities</a:t>
            </a:r>
            <a:endParaRPr b="0" lang="en-IN" sz="1800" spc="-1" strike="noStrike">
              <a:solidFill>
                <a:srgbClr val="000000"/>
              </a:solidFill>
              <a:uFill>
                <a:solidFill>
                  <a:srgbClr val="ffffff"/>
                </a:solidFill>
              </a:uFill>
              <a:latin typeface="Arial"/>
            </a:endParaRPr>
          </a:p>
          <a:p>
            <a:pPr marL="343080" indent="-340920">
              <a:lnSpc>
                <a:spcPct val="100000"/>
              </a:lnSpc>
              <a:buClr>
                <a:srgbClr val="000000"/>
              </a:buClr>
              <a:buFont typeface="Arial"/>
              <a:buChar char="•"/>
            </a:pPr>
            <a:r>
              <a:rPr b="1" lang="en-IN" sz="2400" spc="-1" strike="noStrike">
                <a:solidFill>
                  <a:srgbClr val="000000"/>
                </a:solidFill>
                <a:uFill>
                  <a:solidFill>
                    <a:srgbClr val="ffffff"/>
                  </a:solidFill>
                </a:uFill>
                <a:latin typeface="Calibri"/>
                <a:ea typeface="DejaVu Sans"/>
              </a:rPr>
              <a:t>Mining, aviation and likewise</a:t>
            </a:r>
            <a:endParaRPr b="0" lang="en-IN" sz="1800" spc="-1" strike="noStrike">
              <a:solidFill>
                <a:srgbClr val="000000"/>
              </a:solidFill>
              <a:uFill>
                <a:solidFill>
                  <a:srgbClr val="ffffff"/>
                </a:solidFill>
              </a:uFill>
              <a:latin typeface="Arial"/>
            </a:endParaRPr>
          </a:p>
        </p:txBody>
      </p:sp>
      <p:sp>
        <p:nvSpPr>
          <p:cNvPr id="362" name="CustomShape 3"/>
          <p:cNvSpPr/>
          <p:nvPr/>
        </p:nvSpPr>
        <p:spPr>
          <a:xfrm>
            <a:off x="4648320" y="1600200"/>
            <a:ext cx="4036320" cy="4523760"/>
          </a:xfrm>
          <a:prstGeom prst="rect">
            <a:avLst/>
          </a:prstGeom>
          <a:noFill/>
          <a:ln>
            <a:noFill/>
          </a:ln>
        </p:spPr>
        <p:style>
          <a:lnRef idx="0"/>
          <a:fillRef idx="0"/>
          <a:effectRef idx="0"/>
          <a:fontRef idx="minor"/>
        </p:style>
      </p:sp>
      <p:sp>
        <p:nvSpPr>
          <p:cNvPr id="363" name="CustomShape 4"/>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pic>
        <p:nvPicPr>
          <p:cNvPr id="364" name="Picture 5" descr=""/>
          <p:cNvPicPr/>
          <p:nvPr/>
        </p:nvPicPr>
        <p:blipFill>
          <a:blip r:embed="rId1"/>
          <a:stretch/>
        </p:blipFill>
        <p:spPr>
          <a:xfrm>
            <a:off x="4788000" y="1700640"/>
            <a:ext cx="3814200" cy="3814200"/>
          </a:xfrm>
          <a:prstGeom prst="rect">
            <a:avLst/>
          </a:prstGeom>
          <a:ln>
            <a:noFill/>
          </a:ln>
          <a:effectLst>
            <a:reflection algn="bl" blurRad="6350" dir="5400000" dist="50800" endPos="13000" rotWithShape="0" stA="51000" sy="-100000"/>
          </a:effectLst>
        </p:spPr>
      </p:pic>
      <p:sp>
        <p:nvSpPr>
          <p:cNvPr id="365" name="CustomShape 5"/>
          <p:cNvSpPr/>
          <p:nvPr/>
        </p:nvSpPr>
        <p:spPr>
          <a:xfrm>
            <a:off x="6553080" y="6356520"/>
            <a:ext cx="2131560" cy="362880"/>
          </a:xfrm>
          <a:prstGeom prst="rect">
            <a:avLst/>
          </a:prstGeom>
          <a:noFill/>
          <a:ln>
            <a:noFill/>
          </a:ln>
        </p:spPr>
        <p:style>
          <a:lnRef idx="0"/>
          <a:fillRef idx="0"/>
          <a:effectRef idx="0"/>
          <a:fontRef idx="minor"/>
        </p:style>
      </p:sp>
    </p:spTree>
  </p:cSld>
  <p:timing>
    <p:tnLst>
      <p:par>
        <p:cTn id="39" dur="indefinite" restart="never" nodeType="tmRoot">
          <p:childTnLst>
            <p:seq>
              <p:cTn id="40" dur="indefinite" nodeType="mainSeq"/>
              <p:prevCondLst>
                <p:cond delay="0" evt="onPrev">
                  <p:tgtEl>
                    <p:sldTgt/>
                  </p:tgtEl>
                </p:cond>
              </p:prevCondLst>
              <p:nextCondLst>
                <p:cond delay="0" evt="onNext">
                  <p:tgtEl>
                    <p:sldTgt/>
                  </p:tgtEl>
                </p:cond>
              </p:nextCondLst>
            </p:seq>
          </p:childTnLst>
        </p:cTn>
      </p:par>
    </p:tnLst>
  </p:timing>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66" name="CustomShape 1"/>
          <p:cNvSpPr/>
          <p:nvPr/>
        </p:nvSpPr>
        <p:spPr>
          <a:xfrm>
            <a:off x="457200" y="274680"/>
            <a:ext cx="8227440" cy="114084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4400" spc="-1" strike="noStrike">
                <a:solidFill>
                  <a:srgbClr val="000000"/>
                </a:solidFill>
                <a:uFill>
                  <a:solidFill>
                    <a:srgbClr val="ffffff"/>
                  </a:solidFill>
                </a:uFill>
                <a:latin typeface="Calibri"/>
                <a:ea typeface="DejaVu Sans"/>
              </a:rPr>
              <a:t>Industrial IoT …</a:t>
            </a:r>
            <a:endParaRPr b="0" lang="en-IN" sz="1800" spc="-1" strike="noStrike">
              <a:solidFill>
                <a:srgbClr val="000000"/>
              </a:solidFill>
              <a:uFill>
                <a:solidFill>
                  <a:srgbClr val="ffffff"/>
                </a:solidFill>
              </a:uFill>
              <a:latin typeface="Arial"/>
            </a:endParaRPr>
          </a:p>
        </p:txBody>
      </p:sp>
      <p:sp>
        <p:nvSpPr>
          <p:cNvPr id="367" name="CustomShape 2"/>
          <p:cNvSpPr/>
          <p:nvPr/>
        </p:nvSpPr>
        <p:spPr>
          <a:xfrm>
            <a:off x="4140000" y="1484640"/>
            <a:ext cx="4390200" cy="4678200"/>
          </a:xfrm>
          <a:prstGeom prst="rect">
            <a:avLst/>
          </a:prstGeom>
          <a:noFill/>
          <a:ln>
            <a:noFill/>
          </a:ln>
        </p:spPr>
        <p:style>
          <a:lnRef idx="0"/>
          <a:fillRef idx="0"/>
          <a:effectRef idx="0"/>
          <a:fontRef idx="minor"/>
        </p:style>
        <p:txBody>
          <a:bodyPr lIns="90000" rIns="90000" tIns="45000" bIns="45000"/>
          <a:p>
            <a:pPr marL="343080" indent="-340920">
              <a:lnSpc>
                <a:spcPct val="100000"/>
              </a:lnSpc>
              <a:buClr>
                <a:srgbClr val="000000"/>
              </a:buClr>
              <a:buFont typeface="Arial"/>
              <a:buChar char="•"/>
            </a:pPr>
            <a:r>
              <a:rPr b="0" lang="en-IN" sz="2800" spc="-1" strike="noStrike">
                <a:solidFill>
                  <a:srgbClr val="000000"/>
                </a:solidFill>
                <a:uFill>
                  <a:solidFill>
                    <a:srgbClr val="ffffff"/>
                  </a:solidFill>
                </a:uFill>
                <a:latin typeface="Calibri"/>
                <a:ea typeface="DejaVu Sans"/>
              </a:rPr>
              <a:t>Financial, Retail, Entertainment has undergone tremendous revolutions due to IT enablement</a:t>
            </a:r>
            <a:endParaRPr b="0" lang="en-IN" sz="1800" spc="-1" strike="noStrike">
              <a:solidFill>
                <a:srgbClr val="000000"/>
              </a:solidFill>
              <a:uFill>
                <a:solidFill>
                  <a:srgbClr val="ffffff"/>
                </a:solidFill>
              </a:uFill>
              <a:latin typeface="Arial"/>
            </a:endParaRPr>
          </a:p>
          <a:p>
            <a:pPr marL="343080" indent="-340920">
              <a:lnSpc>
                <a:spcPct val="100000"/>
              </a:lnSpc>
              <a:buClr>
                <a:srgbClr val="000000"/>
              </a:buClr>
              <a:buFont typeface="Arial"/>
              <a:buChar char="•"/>
            </a:pPr>
            <a:r>
              <a:rPr b="0" lang="en-IN" sz="2800" spc="-1" strike="noStrike">
                <a:solidFill>
                  <a:srgbClr val="000000"/>
                </a:solidFill>
                <a:uFill>
                  <a:solidFill>
                    <a:srgbClr val="ffffff"/>
                  </a:solidFill>
                </a:uFill>
                <a:latin typeface="Calibri"/>
                <a:ea typeface="DejaVu Sans"/>
              </a:rPr>
              <a:t>IoT is expected to much more revolutionize the major sectors which contribute to the GDP of any country</a:t>
            </a:r>
            <a:endParaRPr b="0" lang="en-IN" sz="1800" spc="-1" strike="noStrike">
              <a:solidFill>
                <a:srgbClr val="000000"/>
              </a:solidFill>
              <a:uFill>
                <a:solidFill>
                  <a:srgbClr val="ffffff"/>
                </a:solidFill>
              </a:uFill>
              <a:latin typeface="Arial"/>
            </a:endParaRPr>
          </a:p>
          <a:p>
            <a:pPr marL="343080" indent="-340920">
              <a:lnSpc>
                <a:spcPct val="100000"/>
              </a:lnSpc>
              <a:buClr>
                <a:srgbClr val="000000"/>
              </a:buClr>
              <a:buFont typeface="Arial"/>
              <a:buChar char="•"/>
            </a:pPr>
            <a:r>
              <a:rPr b="0" lang="en-IN" sz="2800" spc="-1" strike="noStrike">
                <a:solidFill>
                  <a:srgbClr val="000000"/>
                </a:solidFill>
                <a:uFill>
                  <a:solidFill>
                    <a:srgbClr val="ffffff"/>
                  </a:solidFill>
                </a:uFill>
                <a:latin typeface="Calibri"/>
                <a:ea typeface="DejaVu Sans"/>
              </a:rPr>
              <a:t>The industrial IoT market is estimated to reach $123.89 Billion by 2021 </a:t>
            </a:r>
            <a:r>
              <a:rPr b="0" lang="en-IN" sz="1500" spc="-1" strike="noStrike">
                <a:solidFill>
                  <a:srgbClr val="000000"/>
                </a:solidFill>
                <a:uFill>
                  <a:solidFill>
                    <a:srgbClr val="ffffff"/>
                  </a:solidFill>
                </a:uFill>
                <a:latin typeface="Calibri"/>
                <a:ea typeface="DejaVu Sans"/>
              </a:rPr>
              <a:t>(www.i-scoop.eu)</a:t>
            </a:r>
            <a:endParaRPr b="0" lang="en-IN" sz="1800" spc="-1" strike="noStrike">
              <a:solidFill>
                <a:srgbClr val="000000"/>
              </a:solidFill>
              <a:uFill>
                <a:solidFill>
                  <a:srgbClr val="ffffff"/>
                </a:solidFill>
              </a:uFill>
              <a:latin typeface="Arial"/>
            </a:endParaRPr>
          </a:p>
        </p:txBody>
      </p:sp>
      <p:sp>
        <p:nvSpPr>
          <p:cNvPr id="368" name="CustomShape 3"/>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pic>
        <p:nvPicPr>
          <p:cNvPr id="369" name="Content Placeholder 5" descr=""/>
          <p:cNvPicPr/>
          <p:nvPr/>
        </p:nvPicPr>
        <p:blipFill>
          <a:blip r:embed="rId1"/>
          <a:stretch/>
        </p:blipFill>
        <p:spPr>
          <a:xfrm>
            <a:off x="1776960" y="4653000"/>
            <a:ext cx="2785320" cy="1855080"/>
          </a:xfrm>
          <a:prstGeom prst="rect">
            <a:avLst/>
          </a:prstGeom>
          <a:ln>
            <a:noFill/>
          </a:ln>
        </p:spPr>
      </p:pic>
      <p:pic>
        <p:nvPicPr>
          <p:cNvPr id="370" name="Picture 6" descr=""/>
          <p:cNvPicPr/>
          <p:nvPr/>
        </p:nvPicPr>
        <p:blipFill>
          <a:blip r:embed="rId2"/>
          <a:stretch/>
        </p:blipFill>
        <p:spPr>
          <a:xfrm>
            <a:off x="303480" y="1628640"/>
            <a:ext cx="2878200" cy="3160800"/>
          </a:xfrm>
          <a:prstGeom prst="rect">
            <a:avLst/>
          </a:prstGeom>
          <a:ln>
            <a:noFill/>
          </a:ln>
        </p:spPr>
      </p:pic>
      <p:sp>
        <p:nvSpPr>
          <p:cNvPr id="371" name="CustomShape 4"/>
          <p:cNvSpPr/>
          <p:nvPr/>
        </p:nvSpPr>
        <p:spPr>
          <a:xfrm>
            <a:off x="6553080" y="6356520"/>
            <a:ext cx="2131560" cy="362880"/>
          </a:xfrm>
          <a:prstGeom prst="rect">
            <a:avLst/>
          </a:prstGeom>
          <a:noFill/>
          <a:ln>
            <a:noFill/>
          </a:ln>
        </p:spPr>
        <p:style>
          <a:lnRef idx="0"/>
          <a:fillRef idx="0"/>
          <a:effectRef idx="0"/>
          <a:fontRef idx="minor"/>
        </p:style>
      </p:sp>
      <p:sp>
        <p:nvSpPr>
          <p:cNvPr id="372" name="CustomShape 5"/>
          <p:cNvSpPr/>
          <p:nvPr/>
        </p:nvSpPr>
        <p:spPr>
          <a:xfrm>
            <a:off x="303480" y="4791600"/>
            <a:ext cx="2633040" cy="271080"/>
          </a:xfrm>
          <a:prstGeom prst="rect">
            <a:avLst/>
          </a:prstGeom>
          <a:noFill/>
          <a:ln>
            <a:noFill/>
          </a:ln>
        </p:spPr>
        <p:style>
          <a:lnRef idx="0"/>
          <a:fillRef idx="0"/>
          <a:effectRef idx="0"/>
          <a:fontRef idx="minor"/>
        </p:style>
        <p:txBody>
          <a:bodyPr wrap="none" lIns="90000" rIns="90000" tIns="45000" bIns="45000"/>
          <a:p>
            <a:pPr>
              <a:lnSpc>
                <a:spcPct val="100000"/>
              </a:lnSpc>
            </a:pPr>
            <a:r>
              <a:rPr b="0" lang="en-IN" sz="1200" spc="-1" strike="noStrike">
                <a:solidFill>
                  <a:srgbClr val="a6a6a6"/>
                </a:solidFill>
                <a:uFill>
                  <a:solidFill>
                    <a:srgbClr val="ffffff"/>
                  </a:solidFill>
                </a:uFill>
                <a:latin typeface="Calibri"/>
                <a:ea typeface="DejaVu Sans"/>
              </a:rPr>
              <a:t>Image source: http://www.eurofora.net</a:t>
            </a:r>
            <a:endParaRPr b="0" lang="en-IN" sz="1800" spc="-1" strike="noStrike">
              <a:solidFill>
                <a:srgbClr val="000000"/>
              </a:solidFill>
              <a:uFill>
                <a:solidFill>
                  <a:srgbClr val="ffffff"/>
                </a:solidFill>
              </a:uFill>
              <a:latin typeface="Arial"/>
            </a:endParaRPr>
          </a:p>
        </p:txBody>
      </p:sp>
    </p:spTree>
  </p:cSld>
  <p:timing>
    <p:tnLst>
      <p:par>
        <p:cTn id="41" dur="indefinite" restart="never" nodeType="tmRoot">
          <p:childTnLst>
            <p:seq>
              <p:cTn id="42" dur="indefinite" nodeType="mainSeq"/>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2" name="CustomShape 1"/>
          <p:cNvSpPr/>
          <p:nvPr/>
        </p:nvSpPr>
        <p:spPr>
          <a:xfrm>
            <a:off x="457200" y="274680"/>
            <a:ext cx="8227440" cy="114084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4400" spc="-1" strike="noStrike">
                <a:solidFill>
                  <a:srgbClr val="000000"/>
                </a:solidFill>
                <a:uFill>
                  <a:solidFill>
                    <a:srgbClr val="ffffff"/>
                  </a:solidFill>
                </a:uFill>
                <a:latin typeface="Calibri"/>
                <a:ea typeface="DejaVu Sans"/>
              </a:rPr>
              <a:t>Food for Thought</a:t>
            </a:r>
            <a:endParaRPr b="0" lang="en-IN" sz="1800" spc="-1" strike="noStrike">
              <a:solidFill>
                <a:srgbClr val="000000"/>
              </a:solidFill>
              <a:uFill>
                <a:solidFill>
                  <a:srgbClr val="ffffff"/>
                </a:solidFill>
              </a:uFill>
              <a:latin typeface="Arial"/>
            </a:endParaRPr>
          </a:p>
        </p:txBody>
      </p:sp>
      <p:sp>
        <p:nvSpPr>
          <p:cNvPr id="233" name="CustomShape 2"/>
          <p:cNvSpPr/>
          <p:nvPr/>
        </p:nvSpPr>
        <p:spPr>
          <a:xfrm>
            <a:off x="457200" y="1600200"/>
            <a:ext cx="8227440" cy="4523760"/>
          </a:xfrm>
          <a:prstGeom prst="rect">
            <a:avLst/>
          </a:prstGeom>
          <a:noFill/>
          <a:ln>
            <a:noFill/>
          </a:ln>
        </p:spPr>
        <p:style>
          <a:lnRef idx="0"/>
          <a:fillRef idx="0"/>
          <a:effectRef idx="0"/>
          <a:fontRef idx="minor"/>
        </p:style>
        <p:txBody>
          <a:bodyPr lIns="90000" rIns="90000" tIns="45000" bIns="45000"/>
          <a:p>
            <a:pPr marL="343080" indent="-340920">
              <a:lnSpc>
                <a:spcPct val="100000"/>
              </a:lnSpc>
              <a:buClr>
                <a:srgbClr val="000000"/>
              </a:buClr>
              <a:buFont typeface="Arial"/>
              <a:buChar char="•"/>
            </a:pPr>
            <a:r>
              <a:rPr b="0" lang="en-IN" sz="3200" spc="-1" strike="noStrike">
                <a:solidFill>
                  <a:srgbClr val="000000"/>
                </a:solidFill>
                <a:uFill>
                  <a:solidFill>
                    <a:srgbClr val="ffffff"/>
                  </a:solidFill>
                </a:uFill>
                <a:latin typeface="Calibri"/>
                <a:ea typeface="DejaVu Sans"/>
              </a:rPr>
              <a:t>Guess</a:t>
            </a:r>
            <a:endParaRPr b="0" lang="en-IN" sz="1800" spc="-1" strike="noStrike">
              <a:solidFill>
                <a:srgbClr val="000000"/>
              </a:solidFill>
              <a:uFill>
                <a:solidFill>
                  <a:srgbClr val="ffffff"/>
                </a:solidFill>
              </a:uFill>
              <a:latin typeface="Arial"/>
            </a:endParaRPr>
          </a:p>
          <a:p>
            <a:pPr lvl="2" marL="648000" indent="-214920">
              <a:lnSpc>
                <a:spcPct val="100000"/>
              </a:lnSpc>
              <a:buClr>
                <a:srgbClr val="000000"/>
              </a:buClr>
              <a:buSzPct val="45000"/>
              <a:buFont typeface="Wingdings" charset="2"/>
              <a:buChar char=""/>
            </a:pPr>
            <a:r>
              <a:rPr b="0" lang="en-IN" sz="3200" spc="-1" strike="noStrike">
                <a:solidFill>
                  <a:srgbClr val="000000"/>
                </a:solidFill>
                <a:uFill>
                  <a:solidFill>
                    <a:srgbClr val="ffffff"/>
                  </a:solidFill>
                </a:uFill>
                <a:latin typeface="Calibri"/>
                <a:ea typeface="DejaVu Sans"/>
              </a:rPr>
              <a:t>Green Revolution</a:t>
            </a:r>
            <a:endParaRPr b="0" lang="en-IN" sz="1800" spc="-1" strike="noStrike">
              <a:solidFill>
                <a:srgbClr val="000000"/>
              </a:solidFill>
              <a:uFill>
                <a:solidFill>
                  <a:srgbClr val="ffffff"/>
                </a:solidFill>
              </a:uFill>
              <a:latin typeface="Arial"/>
            </a:endParaRPr>
          </a:p>
          <a:p>
            <a:pPr lvl="2" marL="648000" indent="-214920">
              <a:lnSpc>
                <a:spcPct val="100000"/>
              </a:lnSpc>
              <a:buClr>
                <a:srgbClr val="000000"/>
              </a:buClr>
              <a:buSzPct val="45000"/>
              <a:buFont typeface="Wingdings" charset="2"/>
              <a:buChar char=""/>
            </a:pPr>
            <a:r>
              <a:rPr b="0" lang="en-IN" sz="3200" spc="-1" strike="noStrike">
                <a:solidFill>
                  <a:srgbClr val="000000"/>
                </a:solidFill>
                <a:uFill>
                  <a:solidFill>
                    <a:srgbClr val="ffffff"/>
                  </a:solidFill>
                </a:uFill>
                <a:latin typeface="Calibri"/>
                <a:ea typeface="DejaVu Sans"/>
              </a:rPr>
              <a:t>White Revolution</a:t>
            </a:r>
            <a:endParaRPr b="0" lang="en-IN" sz="1800" spc="-1" strike="noStrike">
              <a:solidFill>
                <a:srgbClr val="000000"/>
              </a:solidFill>
              <a:uFill>
                <a:solidFill>
                  <a:srgbClr val="ffffff"/>
                </a:solidFill>
              </a:uFill>
              <a:latin typeface="Arial"/>
            </a:endParaRPr>
          </a:p>
          <a:p>
            <a:pPr lvl="2" marL="648000" indent="-214920">
              <a:lnSpc>
                <a:spcPct val="100000"/>
              </a:lnSpc>
              <a:buClr>
                <a:srgbClr val="000000"/>
              </a:buClr>
              <a:buSzPct val="45000"/>
              <a:buFont typeface="Wingdings" charset="2"/>
              <a:buChar char=""/>
            </a:pPr>
            <a:r>
              <a:rPr b="0" lang="en-IN" sz="3200" spc="-1" strike="noStrike">
                <a:solidFill>
                  <a:srgbClr val="000000"/>
                </a:solidFill>
                <a:uFill>
                  <a:solidFill>
                    <a:srgbClr val="ffffff"/>
                  </a:solidFill>
                </a:uFill>
                <a:latin typeface="Calibri"/>
                <a:ea typeface="DejaVu Sans"/>
              </a:rPr>
              <a:t>Yellow Revolution</a:t>
            </a:r>
            <a:endParaRPr b="0" lang="en-IN" sz="1800" spc="-1" strike="noStrike">
              <a:solidFill>
                <a:srgbClr val="000000"/>
              </a:solidFill>
              <a:uFill>
                <a:solidFill>
                  <a:srgbClr val="ffffff"/>
                </a:solidFill>
              </a:uFill>
              <a:latin typeface="Arial"/>
            </a:endParaRPr>
          </a:p>
          <a:p>
            <a:pPr lvl="2" marL="648000" indent="-214920">
              <a:lnSpc>
                <a:spcPct val="100000"/>
              </a:lnSpc>
              <a:buClr>
                <a:srgbClr val="000000"/>
              </a:buClr>
              <a:buSzPct val="45000"/>
              <a:buFont typeface="Wingdings" charset="2"/>
              <a:buChar char=""/>
            </a:pPr>
            <a:r>
              <a:rPr b="0" lang="en-IN" sz="3200" spc="-1" strike="noStrike">
                <a:solidFill>
                  <a:srgbClr val="000000"/>
                </a:solidFill>
                <a:uFill>
                  <a:solidFill>
                    <a:srgbClr val="ffffff"/>
                  </a:solidFill>
                </a:uFill>
                <a:latin typeface="Calibri"/>
                <a:ea typeface="DejaVu Sans"/>
              </a:rPr>
              <a:t>Blue Revolution</a:t>
            </a:r>
            <a:endParaRPr b="0" lang="en-IN" sz="1800" spc="-1" strike="noStrike">
              <a:solidFill>
                <a:srgbClr val="000000"/>
              </a:solidFill>
              <a:uFill>
                <a:solidFill>
                  <a:srgbClr val="ffffff"/>
                </a:solidFill>
              </a:uFill>
              <a:latin typeface="Arial"/>
            </a:endParaRPr>
          </a:p>
          <a:p>
            <a:pPr lvl="2" marL="648000" indent="-214920">
              <a:lnSpc>
                <a:spcPct val="100000"/>
              </a:lnSpc>
              <a:buClr>
                <a:srgbClr val="000000"/>
              </a:buClr>
              <a:buSzPct val="45000"/>
              <a:buFont typeface="Wingdings" charset="2"/>
              <a:buChar char=""/>
            </a:pPr>
            <a:r>
              <a:rPr b="0" lang="en-IN" sz="3200" spc="-1" strike="noStrike">
                <a:solidFill>
                  <a:srgbClr val="000000"/>
                </a:solidFill>
                <a:uFill>
                  <a:solidFill>
                    <a:srgbClr val="ffffff"/>
                  </a:solidFill>
                </a:uFill>
                <a:latin typeface="Calibri"/>
                <a:ea typeface="DejaVu Sans"/>
              </a:rPr>
              <a:t>Black Revolution</a:t>
            </a:r>
            <a:endParaRPr b="0" lang="en-IN" sz="1800" spc="-1" strike="noStrike">
              <a:solidFill>
                <a:srgbClr val="000000"/>
              </a:solidFill>
              <a:uFill>
                <a:solidFill>
                  <a:srgbClr val="ffffff"/>
                </a:solidFill>
              </a:uFill>
              <a:latin typeface="Arial"/>
            </a:endParaRPr>
          </a:p>
        </p:txBody>
      </p:sp>
      <p:sp>
        <p:nvSpPr>
          <p:cNvPr id="234" name="CustomShape 3"/>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sp>
        <p:nvSpPr>
          <p:cNvPr id="235" name="CustomShape 4"/>
          <p:cNvSpPr/>
          <p:nvPr/>
        </p:nvSpPr>
        <p:spPr>
          <a:xfrm>
            <a:off x="6553080" y="6356520"/>
            <a:ext cx="2131560" cy="362880"/>
          </a:xfrm>
          <a:prstGeom prst="rect">
            <a:avLst/>
          </a:prstGeom>
          <a:noFill/>
          <a:ln>
            <a:noFill/>
          </a:ln>
        </p:spPr>
        <p:style>
          <a:lnRef idx="0"/>
          <a:fillRef idx="0"/>
          <a:effectRef idx="0"/>
          <a:fontRef idx="minor"/>
        </p:style>
      </p:sp>
    </p:spTree>
  </p:cSld>
  <p:timing>
    <p:tnLst>
      <p:par>
        <p:cTn id="3" dur="indefinite" restart="never" nodeType="tmRoot">
          <p:childTnLst>
            <p:seq>
              <p:cTn id="4" dur="indefinite" nodeType="mainSeq"/>
              <p:prevCondLst>
                <p:cond delay="0" evt="onPrev">
                  <p:tgtEl>
                    <p:sldTgt/>
                  </p:tgtEl>
                </p:cond>
              </p:prevCondLst>
              <p:nextCondLst>
                <p:cond delay="0" evt="onNext">
                  <p:tgtEl>
                    <p:sldTgt/>
                  </p:tgtEl>
                </p:cond>
              </p:nextCondLst>
            </p:seq>
          </p:childTnLst>
        </p:cTn>
      </p:par>
    </p:tnLst>
  </p:timing>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3" name="CustomShape 1"/>
          <p:cNvSpPr/>
          <p:nvPr/>
        </p:nvSpPr>
        <p:spPr>
          <a:xfrm>
            <a:off x="457200" y="274680"/>
            <a:ext cx="8227440" cy="114084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4400" spc="-1" strike="noStrike">
                <a:solidFill>
                  <a:srgbClr val="000000"/>
                </a:solidFill>
                <a:uFill>
                  <a:solidFill>
                    <a:srgbClr val="ffffff"/>
                  </a:solidFill>
                </a:uFill>
                <a:latin typeface="Calibri"/>
                <a:ea typeface="DejaVu Sans"/>
              </a:rPr>
              <a:t>Industrial IoT …</a:t>
            </a:r>
            <a:endParaRPr b="0" lang="en-IN" sz="1800" spc="-1" strike="noStrike">
              <a:solidFill>
                <a:srgbClr val="000000"/>
              </a:solidFill>
              <a:uFill>
                <a:solidFill>
                  <a:srgbClr val="ffffff"/>
                </a:solidFill>
              </a:uFill>
              <a:latin typeface="Arial"/>
            </a:endParaRPr>
          </a:p>
        </p:txBody>
      </p:sp>
      <p:sp>
        <p:nvSpPr>
          <p:cNvPr id="374" name="CustomShape 2"/>
          <p:cNvSpPr/>
          <p:nvPr/>
        </p:nvSpPr>
        <p:spPr>
          <a:xfrm>
            <a:off x="5112000" y="1484640"/>
            <a:ext cx="3418200" cy="4345920"/>
          </a:xfrm>
          <a:prstGeom prst="rect">
            <a:avLst/>
          </a:prstGeom>
          <a:noFill/>
          <a:ln>
            <a:noFill/>
          </a:ln>
        </p:spPr>
        <p:style>
          <a:lnRef idx="0"/>
          <a:fillRef idx="0"/>
          <a:effectRef idx="0"/>
          <a:fontRef idx="minor"/>
        </p:style>
        <p:txBody>
          <a:bodyPr lIns="90000" rIns="90000" tIns="45000" bIns="45000"/>
          <a:p>
            <a:pPr marL="343080" indent="-340920">
              <a:lnSpc>
                <a:spcPct val="100000"/>
              </a:lnSpc>
              <a:buClr>
                <a:srgbClr val="000000"/>
              </a:buClr>
              <a:buFont typeface="Arial"/>
              <a:buChar char="•"/>
            </a:pPr>
            <a:r>
              <a:rPr b="0" lang="en-IN" sz="2800" spc="-1" strike="noStrike">
                <a:solidFill>
                  <a:srgbClr val="000000"/>
                </a:solidFill>
                <a:uFill>
                  <a:solidFill>
                    <a:srgbClr val="ffffff"/>
                  </a:solidFill>
                </a:uFill>
                <a:latin typeface="Calibri"/>
                <a:ea typeface="DejaVu Sans"/>
              </a:rPr>
              <a:t>Convergence of Physical and Digital world, in other words it is the meeting point of Information Technology (IT) and Operational Technology (OT)</a:t>
            </a:r>
            <a:endParaRPr b="0" lang="en-IN" sz="1800" spc="-1" strike="noStrike">
              <a:solidFill>
                <a:srgbClr val="000000"/>
              </a:solidFill>
              <a:uFill>
                <a:solidFill>
                  <a:srgbClr val="ffffff"/>
                </a:solidFill>
              </a:uFill>
              <a:latin typeface="Arial"/>
            </a:endParaRPr>
          </a:p>
          <a:p>
            <a:pPr marL="343080" indent="-340920">
              <a:lnSpc>
                <a:spcPct val="100000"/>
              </a:lnSpc>
              <a:buClr>
                <a:srgbClr val="000000"/>
              </a:buClr>
              <a:buFont typeface="Arial"/>
              <a:buChar char="•"/>
            </a:pPr>
            <a:r>
              <a:rPr b="0" lang="en-IN" sz="2800" spc="-1" strike="noStrike">
                <a:solidFill>
                  <a:srgbClr val="000000"/>
                </a:solidFill>
                <a:uFill>
                  <a:solidFill>
                    <a:srgbClr val="ffffff"/>
                  </a:solidFill>
                </a:uFill>
                <a:latin typeface="Calibri"/>
                <a:ea typeface="DejaVu Sans"/>
              </a:rPr>
              <a:t>OT: Emphasizes efficiency, utilization, consistency, continuity and safety.</a:t>
            </a:r>
            <a:endParaRPr b="0" lang="en-IN" sz="1800" spc="-1" strike="noStrike">
              <a:solidFill>
                <a:srgbClr val="000000"/>
              </a:solidFill>
              <a:uFill>
                <a:solidFill>
                  <a:srgbClr val="ffffff"/>
                </a:solidFill>
              </a:uFill>
              <a:latin typeface="Arial"/>
            </a:endParaRPr>
          </a:p>
          <a:p>
            <a:pPr marL="343080" indent="-340920">
              <a:lnSpc>
                <a:spcPct val="100000"/>
              </a:lnSpc>
              <a:buClr>
                <a:srgbClr val="000000"/>
              </a:buClr>
              <a:buFont typeface="Arial"/>
              <a:buChar char="•"/>
            </a:pPr>
            <a:r>
              <a:rPr b="0" lang="en-IN" sz="2800" spc="-1" strike="noStrike">
                <a:solidFill>
                  <a:srgbClr val="000000"/>
                </a:solidFill>
                <a:uFill>
                  <a:solidFill>
                    <a:srgbClr val="ffffff"/>
                  </a:solidFill>
                </a:uFill>
                <a:latin typeface="Calibri"/>
                <a:ea typeface="DejaVu Sans"/>
              </a:rPr>
              <a:t>IT: Drives agility and speed, flexibility, cost reduction, business insight and security.</a:t>
            </a:r>
            <a:endParaRPr b="0" lang="en-IN" sz="1800" spc="-1" strike="noStrike">
              <a:solidFill>
                <a:srgbClr val="000000"/>
              </a:solidFill>
              <a:uFill>
                <a:solidFill>
                  <a:srgbClr val="ffffff"/>
                </a:solidFill>
              </a:uFill>
              <a:latin typeface="Arial"/>
            </a:endParaRPr>
          </a:p>
          <a:p>
            <a:pPr marL="343080" indent="-340920">
              <a:lnSpc>
                <a:spcPct val="100000"/>
              </a:lnSpc>
              <a:buClr>
                <a:srgbClr val="000000"/>
              </a:buClr>
              <a:buFont typeface="Arial"/>
              <a:buChar char="•"/>
            </a:pPr>
            <a:r>
              <a:rPr b="0" lang="en-IN" sz="2800" spc="-1" strike="noStrike">
                <a:solidFill>
                  <a:srgbClr val="000000"/>
                </a:solidFill>
                <a:uFill>
                  <a:solidFill>
                    <a:srgbClr val="ffffff"/>
                  </a:solidFill>
                </a:uFill>
                <a:latin typeface="Calibri"/>
                <a:ea typeface="DejaVu Sans"/>
              </a:rPr>
              <a:t>IioT: A transformational force that focuses on connectivity, data, analytics, optimization and intelligent operations</a:t>
            </a:r>
            <a:endParaRPr b="0" lang="en-IN" sz="1800" spc="-1" strike="noStrike">
              <a:solidFill>
                <a:srgbClr val="000000"/>
              </a:solidFill>
              <a:uFill>
                <a:solidFill>
                  <a:srgbClr val="ffffff"/>
                </a:solidFill>
              </a:uFill>
              <a:latin typeface="Arial"/>
            </a:endParaRPr>
          </a:p>
        </p:txBody>
      </p:sp>
      <p:sp>
        <p:nvSpPr>
          <p:cNvPr id="375" name="CustomShape 3"/>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sp>
        <p:nvSpPr>
          <p:cNvPr id="376" name="CustomShape 4"/>
          <p:cNvSpPr/>
          <p:nvPr/>
        </p:nvSpPr>
        <p:spPr>
          <a:xfrm>
            <a:off x="6553080" y="6356520"/>
            <a:ext cx="2131560" cy="362880"/>
          </a:xfrm>
          <a:prstGeom prst="rect">
            <a:avLst/>
          </a:prstGeom>
          <a:noFill/>
          <a:ln>
            <a:noFill/>
          </a:ln>
        </p:spPr>
        <p:style>
          <a:lnRef idx="0"/>
          <a:fillRef idx="0"/>
          <a:effectRef idx="0"/>
          <a:fontRef idx="minor"/>
        </p:style>
      </p:sp>
      <p:sp>
        <p:nvSpPr>
          <p:cNvPr id="377" name="CustomShape 5"/>
          <p:cNvSpPr/>
          <p:nvPr/>
        </p:nvSpPr>
        <p:spPr>
          <a:xfrm>
            <a:off x="303480" y="4791600"/>
            <a:ext cx="2633040" cy="271080"/>
          </a:xfrm>
          <a:prstGeom prst="rect">
            <a:avLst/>
          </a:prstGeom>
          <a:noFill/>
          <a:ln>
            <a:noFill/>
          </a:ln>
        </p:spPr>
        <p:style>
          <a:lnRef idx="0"/>
          <a:fillRef idx="0"/>
          <a:effectRef idx="0"/>
          <a:fontRef idx="minor"/>
        </p:style>
        <p:txBody>
          <a:bodyPr wrap="none" lIns="90000" rIns="90000" tIns="45000" bIns="45000"/>
          <a:p>
            <a:pPr>
              <a:lnSpc>
                <a:spcPct val="100000"/>
              </a:lnSpc>
            </a:pPr>
            <a:r>
              <a:rPr b="0" lang="en-IN" sz="1200" spc="-1" strike="noStrike">
                <a:solidFill>
                  <a:srgbClr val="a6a6a6"/>
                </a:solidFill>
                <a:uFill>
                  <a:solidFill>
                    <a:srgbClr val="ffffff"/>
                  </a:solidFill>
                </a:uFill>
                <a:latin typeface="Calibri"/>
                <a:ea typeface="DejaVu Sans"/>
              </a:rPr>
              <a:t>Image source: http://www.iiconsortium.org/</a:t>
            </a:r>
            <a:endParaRPr b="0" lang="en-IN" sz="1800" spc="-1" strike="noStrike">
              <a:solidFill>
                <a:srgbClr val="000000"/>
              </a:solidFill>
              <a:uFill>
                <a:solidFill>
                  <a:srgbClr val="ffffff"/>
                </a:solidFill>
              </a:uFill>
              <a:latin typeface="Arial"/>
            </a:endParaRPr>
          </a:p>
        </p:txBody>
      </p:sp>
      <p:pic>
        <p:nvPicPr>
          <p:cNvPr id="378" name="" descr=""/>
          <p:cNvPicPr/>
          <p:nvPr/>
        </p:nvPicPr>
        <p:blipFill>
          <a:blip r:embed="rId1"/>
          <a:stretch/>
        </p:blipFill>
        <p:spPr>
          <a:xfrm>
            <a:off x="144000" y="1703880"/>
            <a:ext cx="4663440" cy="3046680"/>
          </a:xfrm>
          <a:prstGeom prst="rect">
            <a:avLst/>
          </a:prstGeom>
          <a:ln>
            <a:noFill/>
          </a:ln>
        </p:spPr>
      </p:pic>
    </p:spTree>
  </p:cSld>
  <p:timing>
    <p:tnLst>
      <p:par>
        <p:cTn id="43" dur="indefinite" restart="never" nodeType="tmRoot">
          <p:childTnLst>
            <p:seq>
              <p:cTn id="44" dur="indefinite" nodeType="mainSeq"/>
              <p:prevCondLst>
                <p:cond delay="0" evt="onPrev">
                  <p:tgtEl>
                    <p:sldTgt/>
                  </p:tgtEl>
                </p:cond>
              </p:prevCondLst>
              <p:nextCondLst>
                <p:cond delay="0" evt="onNext">
                  <p:tgtEl>
                    <p:sldTgt/>
                  </p:tgtEl>
                </p:cond>
              </p:nextCondLst>
            </p:seq>
          </p:childTnLst>
        </p:cTn>
      </p:par>
    </p:tnLst>
  </p:timing>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9" name="CustomShape 1"/>
          <p:cNvSpPr/>
          <p:nvPr/>
        </p:nvSpPr>
        <p:spPr>
          <a:xfrm>
            <a:off x="457200" y="3600"/>
            <a:ext cx="8225640" cy="1141920"/>
          </a:xfrm>
          <a:prstGeom prst="rect">
            <a:avLst/>
          </a:prstGeom>
          <a:noFill/>
          <a:ln>
            <a:noFill/>
          </a:ln>
        </p:spPr>
        <p:style>
          <a:lnRef idx="0"/>
          <a:fillRef idx="0"/>
          <a:effectRef idx="0"/>
          <a:fontRef idx="minor"/>
        </p:style>
        <p:txBody>
          <a:bodyPr lIns="0" rIns="0" tIns="0" bIns="0" anchor="ctr"/>
          <a:p>
            <a:pPr algn="ctr">
              <a:lnSpc>
                <a:spcPct val="100000"/>
              </a:lnSpc>
            </a:pPr>
            <a:r>
              <a:rPr b="0" lang="en-IN" sz="4000" spc="-1" strike="noStrike">
                <a:solidFill>
                  <a:srgbClr val="000000"/>
                </a:solidFill>
                <a:uFill>
                  <a:solidFill>
                    <a:srgbClr val="ffffff"/>
                  </a:solidFill>
                </a:uFill>
                <a:latin typeface="Arial"/>
                <a:ea typeface="DejaVu Sans"/>
              </a:rPr>
              <a:t>Industry 4.0 ...</a:t>
            </a:r>
            <a:endParaRPr b="0" lang="en-IN" sz="1800" spc="-1" strike="noStrike">
              <a:solidFill>
                <a:srgbClr val="000000"/>
              </a:solidFill>
              <a:uFill>
                <a:solidFill>
                  <a:srgbClr val="ffffff"/>
                </a:solidFill>
              </a:uFill>
              <a:latin typeface="Arial"/>
            </a:endParaRPr>
          </a:p>
        </p:txBody>
      </p:sp>
      <p:sp>
        <p:nvSpPr>
          <p:cNvPr id="380" name="CustomShape 2"/>
          <p:cNvSpPr/>
          <p:nvPr/>
        </p:nvSpPr>
        <p:spPr>
          <a:xfrm>
            <a:off x="457200" y="1604880"/>
            <a:ext cx="8225640" cy="3974400"/>
          </a:xfrm>
          <a:prstGeom prst="rect">
            <a:avLst/>
          </a:prstGeom>
          <a:noFill/>
          <a:ln>
            <a:noFill/>
          </a:ln>
        </p:spPr>
        <p:style>
          <a:lnRef idx="0"/>
          <a:fillRef idx="0"/>
          <a:effectRef idx="0"/>
          <a:fontRef idx="minor"/>
        </p:style>
      </p:sp>
      <p:pic>
        <p:nvPicPr>
          <p:cNvPr id="381" name="Picture 149" descr=""/>
          <p:cNvPicPr/>
          <p:nvPr/>
        </p:nvPicPr>
        <p:blipFill>
          <a:blip r:embed="rId1"/>
          <a:stretch/>
        </p:blipFill>
        <p:spPr>
          <a:xfrm>
            <a:off x="22680" y="1437480"/>
            <a:ext cx="9140040" cy="4536360"/>
          </a:xfrm>
          <a:prstGeom prst="rect">
            <a:avLst/>
          </a:prstGeom>
          <a:ln>
            <a:noFill/>
          </a:ln>
        </p:spPr>
      </p:pic>
    </p:spTree>
  </p:cSld>
  <p:timing>
    <p:tnLst>
      <p:par>
        <p:cTn id="45" dur="indefinite" restart="never" nodeType="tmRoot">
          <p:childTnLst>
            <p:seq>
              <p:cTn id="46" dur="indefinite" nodeType="mainSeq"/>
              <p:prevCondLst>
                <p:cond delay="0" evt="onPrev">
                  <p:tgtEl>
                    <p:sldTgt/>
                  </p:tgtEl>
                </p:cond>
              </p:prevCondLst>
              <p:nextCondLst>
                <p:cond delay="0" evt="onNext">
                  <p:tgtEl>
                    <p:sldTgt/>
                  </p:tgtEl>
                </p:cond>
              </p:nextCondLst>
            </p:seq>
          </p:childTnLst>
        </p:cTn>
      </p:par>
    </p:tnLst>
  </p:timing>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0">
  <p:cSld>
    <p:spTree>
      <p:nvGrpSpPr>
        <p:cNvPr id="1" name=""/>
        <p:cNvGrpSpPr/>
        <p:nvPr/>
      </p:nvGrpSpPr>
      <p:grpSpPr>
        <a:xfrm>
          <a:off x="0" y="0"/>
          <a:ext cx="0" cy="0"/>
          <a:chOff x="0" y="0"/>
          <a:chExt cx="0" cy="0"/>
        </a:xfrm>
      </p:grpSpPr>
      <p:sp>
        <p:nvSpPr>
          <p:cNvPr id="382" name="CustomShape 1"/>
          <p:cNvSpPr/>
          <p:nvPr/>
        </p:nvSpPr>
        <p:spPr>
          <a:xfrm>
            <a:off x="457200" y="3600"/>
            <a:ext cx="8225640" cy="1141920"/>
          </a:xfrm>
          <a:prstGeom prst="rect">
            <a:avLst/>
          </a:prstGeom>
          <a:noFill/>
          <a:ln>
            <a:noFill/>
          </a:ln>
        </p:spPr>
        <p:style>
          <a:lnRef idx="0"/>
          <a:fillRef idx="0"/>
          <a:effectRef idx="0"/>
          <a:fontRef idx="minor"/>
        </p:style>
        <p:txBody>
          <a:bodyPr lIns="0" rIns="0" tIns="0" bIns="0" anchor="ctr"/>
          <a:p>
            <a:pPr algn="ctr">
              <a:lnSpc>
                <a:spcPct val="100000"/>
              </a:lnSpc>
            </a:pPr>
            <a:r>
              <a:rPr b="0" lang="en-IN" sz="4000" spc="-1" strike="noStrike">
                <a:solidFill>
                  <a:srgbClr val="000000"/>
                </a:solidFill>
                <a:uFill>
                  <a:solidFill>
                    <a:srgbClr val="ffffff"/>
                  </a:solidFill>
                </a:uFill>
                <a:latin typeface="Arial"/>
                <a:ea typeface="DejaVu Sans"/>
              </a:rPr>
              <a:t>Industry 4.0 ...</a:t>
            </a:r>
            <a:endParaRPr b="0" lang="en-IN" sz="1800" spc="-1" strike="noStrike">
              <a:solidFill>
                <a:srgbClr val="000000"/>
              </a:solidFill>
              <a:uFill>
                <a:solidFill>
                  <a:srgbClr val="ffffff"/>
                </a:solidFill>
              </a:uFill>
              <a:latin typeface="Arial"/>
            </a:endParaRPr>
          </a:p>
        </p:txBody>
      </p:sp>
      <p:sp>
        <p:nvSpPr>
          <p:cNvPr id="383" name="CustomShape 2"/>
          <p:cNvSpPr/>
          <p:nvPr/>
        </p:nvSpPr>
        <p:spPr>
          <a:xfrm>
            <a:off x="457200" y="1604880"/>
            <a:ext cx="8225640" cy="3974400"/>
          </a:xfrm>
          <a:prstGeom prst="rect">
            <a:avLst/>
          </a:prstGeom>
          <a:noFill/>
          <a:ln>
            <a:noFill/>
          </a:ln>
        </p:spPr>
        <p:style>
          <a:lnRef idx="0"/>
          <a:fillRef idx="0"/>
          <a:effectRef idx="0"/>
          <a:fontRef idx="minor"/>
        </p:style>
      </p:sp>
      <p:pic>
        <p:nvPicPr>
          <p:cNvPr id="384" name="Picture 2" descr=""/>
          <p:cNvPicPr/>
          <p:nvPr/>
        </p:nvPicPr>
        <p:blipFill>
          <a:blip r:embed="rId1"/>
          <a:stretch/>
        </p:blipFill>
        <p:spPr>
          <a:xfrm>
            <a:off x="611640" y="1124640"/>
            <a:ext cx="7918560" cy="3806280"/>
          </a:xfrm>
          <a:prstGeom prst="rect">
            <a:avLst/>
          </a:prstGeom>
          <a:ln>
            <a:noFill/>
          </a:ln>
        </p:spPr>
      </p:pic>
      <p:sp>
        <p:nvSpPr>
          <p:cNvPr id="385" name="CustomShape 3"/>
          <p:cNvSpPr/>
          <p:nvPr/>
        </p:nvSpPr>
        <p:spPr>
          <a:xfrm>
            <a:off x="633240" y="5877360"/>
            <a:ext cx="798120" cy="248400"/>
          </a:xfrm>
          <a:prstGeom prst="rect">
            <a:avLst/>
          </a:prstGeom>
          <a:noFill/>
          <a:ln>
            <a:noFill/>
          </a:ln>
        </p:spPr>
        <p:style>
          <a:lnRef idx="0"/>
          <a:fillRef idx="0"/>
          <a:effectRef idx="0"/>
          <a:fontRef idx="minor"/>
        </p:style>
        <p:txBody>
          <a:bodyPr wrap="none" lIns="90000" rIns="90000" tIns="45000" bIns="45000"/>
          <a:p>
            <a:pPr>
              <a:lnSpc>
                <a:spcPct val="100000"/>
              </a:lnSpc>
            </a:pPr>
            <a:r>
              <a:rPr b="0" lang="en-IN" sz="1050" spc="-1" strike="noStrike">
                <a:solidFill>
                  <a:srgbClr val="000000"/>
                </a:solidFill>
                <a:uFill>
                  <a:solidFill>
                    <a:srgbClr val="ffffff"/>
                  </a:solidFill>
                </a:uFill>
                <a:latin typeface="Calibri"/>
                <a:ea typeface="DejaVu Sans"/>
              </a:rPr>
              <a:t>Source:wiki</a:t>
            </a:r>
            <a:endParaRPr b="0" lang="en-IN" sz="1800" spc="-1" strike="noStrike">
              <a:solidFill>
                <a:srgbClr val="000000"/>
              </a:solidFill>
              <a:uFill>
                <a:solidFill>
                  <a:srgbClr val="ffffff"/>
                </a:solidFill>
              </a:uFill>
              <a:latin typeface="Arial"/>
            </a:endParaRPr>
          </a:p>
        </p:txBody>
      </p:sp>
    </p:spTree>
  </p:cSld>
  <p:timing>
    <p:tnLst>
      <p:par>
        <p:cTn id="47" dur="indefinite" restart="never" nodeType="tmRoot">
          <p:childTnLst>
            <p:seq>
              <p:cTn id="48" dur="indefinite" nodeType="mainSeq"/>
              <p:prevCondLst>
                <p:cond delay="0" evt="onPrev">
                  <p:tgtEl>
                    <p:sldTgt/>
                  </p:tgtEl>
                </p:cond>
              </p:prevCondLst>
              <p:nextCondLst>
                <p:cond delay="0" evt="onNext">
                  <p:tgtEl>
                    <p:sldTgt/>
                  </p:tgtEl>
                </p:cond>
              </p:nextCondLst>
            </p:seq>
          </p:childTnLst>
        </p:cTn>
      </p:par>
    </p:tnLst>
  </p:timing>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6" name="CustomShape 1"/>
          <p:cNvSpPr/>
          <p:nvPr/>
        </p:nvSpPr>
        <p:spPr>
          <a:xfrm>
            <a:off x="457200" y="274680"/>
            <a:ext cx="8227440" cy="114084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4400" spc="-1" strike="noStrike">
                <a:solidFill>
                  <a:srgbClr val="000000"/>
                </a:solidFill>
                <a:uFill>
                  <a:solidFill>
                    <a:srgbClr val="ffffff"/>
                  </a:solidFill>
                </a:uFill>
                <a:latin typeface="Calibri"/>
                <a:ea typeface="DejaVu Sans"/>
              </a:rPr>
              <a:t>Industry 4.0</a:t>
            </a:r>
            <a:endParaRPr b="0" lang="en-IN" sz="1800" spc="-1" strike="noStrike">
              <a:solidFill>
                <a:srgbClr val="000000"/>
              </a:solidFill>
              <a:uFill>
                <a:solidFill>
                  <a:srgbClr val="ffffff"/>
                </a:solidFill>
              </a:uFill>
              <a:latin typeface="Arial"/>
            </a:endParaRPr>
          </a:p>
        </p:txBody>
      </p:sp>
      <p:sp>
        <p:nvSpPr>
          <p:cNvPr id="387" name="CustomShape 2"/>
          <p:cNvSpPr/>
          <p:nvPr/>
        </p:nvSpPr>
        <p:spPr>
          <a:xfrm>
            <a:off x="467640" y="1340640"/>
            <a:ext cx="5110560" cy="5038560"/>
          </a:xfrm>
          <a:prstGeom prst="rect">
            <a:avLst/>
          </a:prstGeom>
          <a:noFill/>
          <a:ln>
            <a:noFill/>
          </a:ln>
        </p:spPr>
        <p:style>
          <a:lnRef idx="0"/>
          <a:fillRef idx="0"/>
          <a:effectRef idx="0"/>
          <a:fontRef idx="minor"/>
        </p:style>
        <p:txBody>
          <a:bodyPr lIns="90000" rIns="90000" tIns="45000" bIns="45000"/>
          <a:p>
            <a:pPr marL="343080" indent="-340920">
              <a:lnSpc>
                <a:spcPct val="100000"/>
              </a:lnSpc>
              <a:buClr>
                <a:srgbClr val="000000"/>
              </a:buClr>
              <a:buFont typeface="Arial"/>
              <a:buChar char="•"/>
            </a:pPr>
            <a:r>
              <a:rPr b="0" lang="en-IN" sz="2400" spc="-1" strike="noStrike">
                <a:solidFill>
                  <a:srgbClr val="000000"/>
                </a:solidFill>
                <a:uFill>
                  <a:solidFill>
                    <a:srgbClr val="ffffff"/>
                  </a:solidFill>
                </a:uFill>
                <a:latin typeface="Calibri"/>
                <a:ea typeface="DejaVu Sans"/>
              </a:rPr>
              <a:t>Industry 1.0 : Manual Production + Steam Power = Industry </a:t>
            </a:r>
            <a:endParaRPr b="0" lang="en-IN" sz="1800" spc="-1" strike="noStrike">
              <a:solidFill>
                <a:srgbClr val="000000"/>
              </a:solidFill>
              <a:uFill>
                <a:solidFill>
                  <a:srgbClr val="ffffff"/>
                </a:solidFill>
              </a:uFill>
              <a:latin typeface="Arial"/>
            </a:endParaRPr>
          </a:p>
          <a:p>
            <a:pPr marL="343080" indent="-340920">
              <a:lnSpc>
                <a:spcPct val="100000"/>
              </a:lnSpc>
              <a:buClr>
                <a:srgbClr val="000000"/>
              </a:buClr>
              <a:buFont typeface="Arial"/>
              <a:buChar char="•"/>
            </a:pPr>
            <a:r>
              <a:rPr b="0" lang="en-IN" sz="2400" spc="-1" strike="noStrike">
                <a:solidFill>
                  <a:srgbClr val="000000"/>
                </a:solidFill>
                <a:uFill>
                  <a:solidFill>
                    <a:srgbClr val="ffffff"/>
                  </a:solidFill>
                </a:uFill>
                <a:latin typeface="Calibri"/>
                <a:ea typeface="DejaVu Sans"/>
              </a:rPr>
              <a:t>Industry 2.0 : Industry + Electricity = Mass Production </a:t>
            </a:r>
            <a:endParaRPr b="0" lang="en-IN" sz="1800" spc="-1" strike="noStrike">
              <a:solidFill>
                <a:srgbClr val="000000"/>
              </a:solidFill>
              <a:uFill>
                <a:solidFill>
                  <a:srgbClr val="ffffff"/>
                </a:solidFill>
              </a:uFill>
              <a:latin typeface="Arial"/>
            </a:endParaRPr>
          </a:p>
          <a:p>
            <a:pPr marL="343080" indent="-340920">
              <a:lnSpc>
                <a:spcPct val="100000"/>
              </a:lnSpc>
              <a:buClr>
                <a:srgbClr val="000000"/>
              </a:buClr>
              <a:buFont typeface="Arial"/>
              <a:buChar char="•"/>
            </a:pPr>
            <a:r>
              <a:rPr b="0" lang="en-IN" sz="2400" spc="-1" strike="noStrike">
                <a:solidFill>
                  <a:srgbClr val="000000"/>
                </a:solidFill>
                <a:uFill>
                  <a:solidFill>
                    <a:srgbClr val="ffffff"/>
                  </a:solidFill>
                </a:uFill>
                <a:latin typeface="Calibri"/>
                <a:ea typeface="DejaVu Sans"/>
              </a:rPr>
              <a:t>Industry 3.0 : Mass Production + Computers = SCADA (Supervisory Control and Data Acquisition) Revolution optimization for supervisory control and operation</a:t>
            </a:r>
            <a:endParaRPr b="0" lang="en-IN" sz="1800" spc="-1" strike="noStrike">
              <a:solidFill>
                <a:srgbClr val="000000"/>
              </a:solidFill>
              <a:uFill>
                <a:solidFill>
                  <a:srgbClr val="ffffff"/>
                </a:solidFill>
              </a:uFill>
              <a:latin typeface="Arial"/>
            </a:endParaRPr>
          </a:p>
          <a:p>
            <a:pPr marL="343080" indent="-340920">
              <a:lnSpc>
                <a:spcPct val="100000"/>
              </a:lnSpc>
              <a:buClr>
                <a:srgbClr val="000000"/>
              </a:buClr>
              <a:buFont typeface="Arial"/>
              <a:buChar char="•"/>
            </a:pPr>
            <a:r>
              <a:rPr b="0" lang="en-IN" sz="2400" spc="-1" strike="noStrike">
                <a:solidFill>
                  <a:srgbClr val="000000"/>
                </a:solidFill>
                <a:uFill>
                  <a:solidFill>
                    <a:srgbClr val="ffffff"/>
                  </a:solidFill>
                </a:uFill>
                <a:latin typeface="Calibri"/>
                <a:ea typeface="DejaVu Sans"/>
              </a:rPr>
              <a:t>Industry 4.0 :SCADA + Internet = IoT (Internet of Things) towards holistic view and innovation</a:t>
            </a:r>
            <a:endParaRPr b="0" lang="en-IN" sz="1800" spc="-1" strike="noStrike">
              <a:solidFill>
                <a:srgbClr val="000000"/>
              </a:solidFill>
              <a:uFill>
                <a:solidFill>
                  <a:srgbClr val="ffffff"/>
                </a:solidFill>
              </a:uFill>
              <a:latin typeface="Arial"/>
            </a:endParaRPr>
          </a:p>
          <a:p>
            <a:pPr>
              <a:lnSpc>
                <a:spcPct val="100000"/>
              </a:lnSpc>
            </a:pPr>
            <a:endParaRPr b="0" lang="en-IN" sz="1800" spc="-1" strike="noStrike">
              <a:solidFill>
                <a:srgbClr val="000000"/>
              </a:solidFill>
              <a:uFill>
                <a:solidFill>
                  <a:srgbClr val="ffffff"/>
                </a:solidFill>
              </a:uFill>
              <a:latin typeface="Arial"/>
            </a:endParaRPr>
          </a:p>
        </p:txBody>
      </p:sp>
      <p:sp>
        <p:nvSpPr>
          <p:cNvPr id="388" name="CustomShape 3"/>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sp>
        <p:nvSpPr>
          <p:cNvPr id="389" name="CustomShape 4"/>
          <p:cNvSpPr/>
          <p:nvPr/>
        </p:nvSpPr>
        <p:spPr>
          <a:xfrm>
            <a:off x="6553080" y="6356520"/>
            <a:ext cx="2131560" cy="362880"/>
          </a:xfrm>
          <a:prstGeom prst="rect">
            <a:avLst/>
          </a:prstGeom>
          <a:noFill/>
          <a:ln>
            <a:noFill/>
          </a:ln>
        </p:spPr>
        <p:style>
          <a:lnRef idx="0"/>
          <a:fillRef idx="0"/>
          <a:effectRef idx="0"/>
          <a:fontRef idx="minor"/>
        </p:style>
      </p:sp>
      <p:pic>
        <p:nvPicPr>
          <p:cNvPr id="390" name="Picture 5" descr=""/>
          <p:cNvPicPr/>
          <p:nvPr/>
        </p:nvPicPr>
        <p:blipFill>
          <a:blip r:embed="rId1"/>
          <a:stretch/>
        </p:blipFill>
        <p:spPr>
          <a:xfrm>
            <a:off x="5508000" y="1859760"/>
            <a:ext cx="3150360" cy="3136320"/>
          </a:xfrm>
          <a:prstGeom prst="rect">
            <a:avLst/>
          </a:prstGeom>
          <a:ln>
            <a:noFill/>
          </a:ln>
        </p:spPr>
      </p:pic>
      <p:sp>
        <p:nvSpPr>
          <p:cNvPr id="391" name="CustomShape 5"/>
          <p:cNvSpPr/>
          <p:nvPr/>
        </p:nvSpPr>
        <p:spPr>
          <a:xfrm>
            <a:off x="5543640" y="5495040"/>
            <a:ext cx="3382200" cy="301680"/>
          </a:xfrm>
          <a:prstGeom prst="rect">
            <a:avLst/>
          </a:prstGeom>
          <a:noFill/>
          <a:ln>
            <a:noFill/>
          </a:ln>
        </p:spPr>
        <p:style>
          <a:lnRef idx="0"/>
          <a:fillRef idx="0"/>
          <a:effectRef idx="0"/>
          <a:fontRef idx="minor"/>
        </p:style>
        <p:txBody>
          <a:bodyPr lIns="90000" rIns="90000" tIns="45000" bIns="45000"/>
          <a:p>
            <a:pPr>
              <a:lnSpc>
                <a:spcPct val="100000"/>
              </a:lnSpc>
            </a:pPr>
            <a:r>
              <a:rPr b="0" lang="en-IN" sz="1400" spc="-1" strike="noStrike">
                <a:solidFill>
                  <a:srgbClr val="000000"/>
                </a:solidFill>
                <a:uFill>
                  <a:solidFill>
                    <a:srgbClr val="ffffff"/>
                  </a:solidFill>
                </a:uFill>
                <a:latin typeface="Calibri"/>
                <a:ea typeface="DejaVu Sans"/>
              </a:rPr>
              <a:t>source:https://nxtcontrol</a:t>
            </a:r>
            <a:endParaRPr b="0" lang="en-IN" sz="1800" spc="-1" strike="noStrike">
              <a:solidFill>
                <a:srgbClr val="000000"/>
              </a:solidFill>
              <a:uFill>
                <a:solidFill>
                  <a:srgbClr val="ffffff"/>
                </a:solidFill>
              </a:uFill>
              <a:latin typeface="Arial"/>
            </a:endParaRPr>
          </a:p>
        </p:txBody>
      </p:sp>
    </p:spTree>
  </p:cSld>
  <p:timing>
    <p:tnLst>
      <p:par>
        <p:cTn id="49" dur="indefinite" restart="never" nodeType="tmRoot">
          <p:childTnLst>
            <p:seq>
              <p:cTn id="50" dur="indefinite" nodeType="mainSeq"/>
              <p:prevCondLst>
                <p:cond delay="0" evt="onPrev">
                  <p:tgtEl>
                    <p:sldTgt/>
                  </p:tgtEl>
                </p:cond>
              </p:prevCondLst>
              <p:nextCondLst>
                <p:cond delay="0" evt="onNext">
                  <p:tgtEl>
                    <p:sldTgt/>
                  </p:tgtEl>
                </p:cond>
              </p:nextCondLst>
            </p:seq>
          </p:childTnLst>
        </p:cTn>
      </p:par>
    </p:tnLst>
  </p:timing>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2" name="CustomShape 1"/>
          <p:cNvSpPr/>
          <p:nvPr/>
        </p:nvSpPr>
        <p:spPr>
          <a:xfrm>
            <a:off x="457200" y="3600"/>
            <a:ext cx="8225640" cy="1141920"/>
          </a:xfrm>
          <a:prstGeom prst="rect">
            <a:avLst/>
          </a:prstGeom>
          <a:noFill/>
          <a:ln>
            <a:noFill/>
          </a:ln>
        </p:spPr>
        <p:style>
          <a:lnRef idx="0"/>
          <a:fillRef idx="0"/>
          <a:effectRef idx="0"/>
          <a:fontRef idx="minor"/>
        </p:style>
        <p:txBody>
          <a:bodyPr lIns="0" rIns="0" tIns="0" bIns="0" anchor="ctr"/>
          <a:p>
            <a:pPr algn="ctr">
              <a:lnSpc>
                <a:spcPct val="100000"/>
              </a:lnSpc>
            </a:pPr>
            <a:r>
              <a:rPr b="0" lang="en-IN" sz="4000" spc="-1" strike="noStrike">
                <a:solidFill>
                  <a:srgbClr val="000000"/>
                </a:solidFill>
                <a:uFill>
                  <a:solidFill>
                    <a:srgbClr val="ffffff"/>
                  </a:solidFill>
                </a:uFill>
                <a:latin typeface="Arial"/>
                <a:ea typeface="DejaVu Sans"/>
              </a:rPr>
              <a:t>Industry 4.0 …</a:t>
            </a:r>
            <a:endParaRPr b="0" lang="en-IN" sz="1800" spc="-1" strike="noStrike">
              <a:solidFill>
                <a:srgbClr val="000000"/>
              </a:solidFill>
              <a:uFill>
                <a:solidFill>
                  <a:srgbClr val="ffffff"/>
                </a:solidFill>
              </a:uFill>
              <a:latin typeface="Arial"/>
            </a:endParaRPr>
          </a:p>
        </p:txBody>
      </p:sp>
      <p:sp>
        <p:nvSpPr>
          <p:cNvPr id="393" name="CustomShape 2"/>
          <p:cNvSpPr/>
          <p:nvPr/>
        </p:nvSpPr>
        <p:spPr>
          <a:xfrm>
            <a:off x="457200" y="1009440"/>
            <a:ext cx="8225640" cy="5369760"/>
          </a:xfrm>
          <a:prstGeom prst="rect">
            <a:avLst/>
          </a:prstGeom>
          <a:noFill/>
          <a:ln>
            <a:noFill/>
          </a:ln>
        </p:spPr>
        <p:style>
          <a:lnRef idx="0"/>
          <a:fillRef idx="0"/>
          <a:effectRef idx="0"/>
          <a:fontRef idx="minor"/>
        </p:style>
        <p:txBody>
          <a:bodyPr lIns="0" rIns="0" tIns="0" bIns="0"/>
          <a:p>
            <a:pPr marL="392040" indent="-290880">
              <a:lnSpc>
                <a:spcPct val="100000"/>
              </a:lnSpc>
              <a:buClr>
                <a:srgbClr val="000000"/>
              </a:buClr>
              <a:buSzPct val="45000"/>
              <a:buFont typeface="Wingdings" charset="2"/>
              <a:buChar char=""/>
            </a:pPr>
            <a:r>
              <a:rPr b="0" lang="en-IN" sz="2200" spc="-1" strike="noStrike">
                <a:solidFill>
                  <a:srgbClr val="000000"/>
                </a:solidFill>
                <a:uFill>
                  <a:solidFill>
                    <a:srgbClr val="ffffff"/>
                  </a:solidFill>
                </a:uFill>
                <a:latin typeface="Calibri"/>
                <a:ea typeface="DejaVu Sans"/>
              </a:rPr>
              <a:t>The term </a:t>
            </a:r>
            <a:r>
              <a:rPr b="1" lang="en-IN" sz="2200" spc="-1" strike="noStrike">
                <a:solidFill>
                  <a:srgbClr val="000000"/>
                </a:solidFill>
                <a:uFill>
                  <a:solidFill>
                    <a:srgbClr val="ffffff"/>
                  </a:solidFill>
                </a:uFill>
                <a:latin typeface="Calibri"/>
                <a:ea typeface="DejaVu Sans"/>
              </a:rPr>
              <a:t>"Industrie 4.0"</a:t>
            </a:r>
            <a:r>
              <a:rPr b="0" lang="en-IN" sz="2200" spc="-1" strike="noStrike">
                <a:solidFill>
                  <a:srgbClr val="000000"/>
                </a:solidFill>
                <a:uFill>
                  <a:solidFill>
                    <a:srgbClr val="ffffff"/>
                  </a:solidFill>
                </a:uFill>
                <a:latin typeface="Calibri"/>
                <a:ea typeface="DejaVu Sans"/>
              </a:rPr>
              <a:t> originates from a project in the high-tech strategy of the German government, which </a:t>
            </a:r>
            <a:r>
              <a:rPr b="1" lang="en-IN" sz="2200" spc="-1" strike="noStrike">
                <a:solidFill>
                  <a:srgbClr val="000000"/>
                </a:solidFill>
                <a:uFill>
                  <a:solidFill>
                    <a:srgbClr val="ffffff"/>
                  </a:solidFill>
                </a:uFill>
                <a:latin typeface="Calibri"/>
                <a:ea typeface="DejaVu Sans"/>
              </a:rPr>
              <a:t>promotes the computerization of manufacturing</a:t>
            </a:r>
            <a:endParaRPr b="0" lang="en-IN" sz="1800" spc="-1" strike="noStrike">
              <a:solidFill>
                <a:srgbClr val="000000"/>
              </a:solidFill>
              <a:uFill>
                <a:solidFill>
                  <a:srgbClr val="ffffff"/>
                </a:solidFill>
              </a:uFill>
              <a:latin typeface="Arial"/>
            </a:endParaRPr>
          </a:p>
          <a:p>
            <a:pPr>
              <a:lnSpc>
                <a:spcPct val="100000"/>
              </a:lnSpc>
            </a:pPr>
            <a:endParaRPr b="0" lang="en-IN" sz="1800" spc="-1" strike="noStrike">
              <a:solidFill>
                <a:srgbClr val="000000"/>
              </a:solidFill>
              <a:uFill>
                <a:solidFill>
                  <a:srgbClr val="ffffff"/>
                </a:solidFill>
              </a:uFill>
              <a:latin typeface="Arial"/>
            </a:endParaRPr>
          </a:p>
          <a:p>
            <a:pPr marL="392040" indent="-290880">
              <a:lnSpc>
                <a:spcPct val="100000"/>
              </a:lnSpc>
              <a:buClr>
                <a:srgbClr val="000000"/>
              </a:buClr>
              <a:buSzPct val="45000"/>
              <a:buFont typeface="Wingdings" charset="2"/>
              <a:buChar char=""/>
            </a:pPr>
            <a:r>
              <a:rPr b="1" lang="en-IN" sz="2200" spc="-1" strike="noStrike">
                <a:solidFill>
                  <a:srgbClr val="000000"/>
                </a:solidFill>
                <a:uFill>
                  <a:solidFill>
                    <a:srgbClr val="ffffff"/>
                  </a:solidFill>
                </a:uFill>
                <a:latin typeface="Calibri"/>
                <a:ea typeface="DejaVu Sans"/>
              </a:rPr>
              <a:t>Automation and data exchange </a:t>
            </a:r>
            <a:r>
              <a:rPr b="0" lang="en-IN" sz="2200" spc="-1" strike="noStrike">
                <a:solidFill>
                  <a:srgbClr val="000000"/>
                </a:solidFill>
                <a:uFill>
                  <a:solidFill>
                    <a:srgbClr val="ffffff"/>
                  </a:solidFill>
                </a:uFill>
                <a:latin typeface="Calibri"/>
                <a:ea typeface="DejaVu Sans"/>
              </a:rPr>
              <a:t>in manufacturing technologies</a:t>
            </a:r>
            <a:endParaRPr b="0" lang="en-IN" sz="1800" spc="-1" strike="noStrike">
              <a:solidFill>
                <a:srgbClr val="000000"/>
              </a:solidFill>
              <a:uFill>
                <a:solidFill>
                  <a:srgbClr val="ffffff"/>
                </a:solidFill>
              </a:uFill>
              <a:latin typeface="Arial"/>
            </a:endParaRPr>
          </a:p>
          <a:p>
            <a:pPr marL="392040" indent="-290880">
              <a:lnSpc>
                <a:spcPct val="100000"/>
              </a:lnSpc>
              <a:buClr>
                <a:srgbClr val="000000"/>
              </a:buClr>
              <a:buSzPct val="45000"/>
              <a:buFont typeface="Wingdings" charset="2"/>
              <a:buChar char=""/>
            </a:pPr>
            <a:r>
              <a:rPr b="0" lang="en-IN" sz="2200" spc="-1" strike="noStrike">
                <a:solidFill>
                  <a:srgbClr val="000000"/>
                </a:solidFill>
                <a:uFill>
                  <a:solidFill>
                    <a:srgbClr val="ffffff"/>
                  </a:solidFill>
                </a:uFill>
                <a:latin typeface="Calibri"/>
                <a:ea typeface="DejaVu Sans"/>
              </a:rPr>
              <a:t>Creates a "smart factory“</a:t>
            </a:r>
            <a:endParaRPr b="0" lang="en-IN" sz="1800" spc="-1" strike="noStrike">
              <a:solidFill>
                <a:srgbClr val="000000"/>
              </a:solidFill>
              <a:uFill>
                <a:solidFill>
                  <a:srgbClr val="ffffff"/>
                </a:solidFill>
              </a:uFill>
              <a:latin typeface="Arial"/>
            </a:endParaRPr>
          </a:p>
          <a:p>
            <a:pPr>
              <a:lnSpc>
                <a:spcPct val="100000"/>
              </a:lnSpc>
            </a:pPr>
            <a:endParaRPr b="0" lang="en-IN" sz="1800" spc="-1" strike="noStrike">
              <a:solidFill>
                <a:srgbClr val="000000"/>
              </a:solidFill>
              <a:uFill>
                <a:solidFill>
                  <a:srgbClr val="ffffff"/>
                </a:solidFill>
              </a:uFill>
              <a:latin typeface="Arial"/>
            </a:endParaRPr>
          </a:p>
          <a:p>
            <a:pPr marL="392040" indent="-290880">
              <a:lnSpc>
                <a:spcPct val="100000"/>
              </a:lnSpc>
              <a:buClr>
                <a:srgbClr val="000000"/>
              </a:buClr>
              <a:buSzPct val="45000"/>
              <a:buFont typeface="Wingdings" charset="2"/>
              <a:buChar char=""/>
            </a:pPr>
            <a:r>
              <a:rPr b="0" lang="en-IN" sz="2200" spc="-1" strike="noStrike">
                <a:solidFill>
                  <a:srgbClr val="000000"/>
                </a:solidFill>
                <a:uFill>
                  <a:solidFill>
                    <a:srgbClr val="ffffff"/>
                  </a:solidFill>
                </a:uFill>
                <a:latin typeface="Calibri"/>
                <a:ea typeface="DejaVu Sans"/>
              </a:rPr>
              <a:t>Cyber physical systems monitor physical processes, create a virtual copy of the physical world and make decentralized decisions</a:t>
            </a:r>
            <a:endParaRPr b="0" lang="en-IN" sz="1800" spc="-1" strike="noStrike">
              <a:solidFill>
                <a:srgbClr val="000000"/>
              </a:solidFill>
              <a:uFill>
                <a:solidFill>
                  <a:srgbClr val="ffffff"/>
                </a:solidFill>
              </a:uFill>
              <a:latin typeface="Arial"/>
            </a:endParaRPr>
          </a:p>
          <a:p>
            <a:pPr>
              <a:lnSpc>
                <a:spcPct val="100000"/>
              </a:lnSpc>
            </a:pPr>
            <a:endParaRPr b="0" lang="en-IN" sz="1800" spc="-1" strike="noStrike">
              <a:solidFill>
                <a:srgbClr val="000000"/>
              </a:solidFill>
              <a:uFill>
                <a:solidFill>
                  <a:srgbClr val="ffffff"/>
                </a:solidFill>
              </a:uFill>
              <a:latin typeface="Arial"/>
            </a:endParaRPr>
          </a:p>
          <a:p>
            <a:pPr marL="392040" indent="-290880">
              <a:lnSpc>
                <a:spcPct val="100000"/>
              </a:lnSpc>
              <a:buClr>
                <a:srgbClr val="000000"/>
              </a:buClr>
              <a:buSzPct val="45000"/>
              <a:buFont typeface="Wingdings" charset="2"/>
              <a:buChar char=""/>
            </a:pPr>
            <a:r>
              <a:rPr b="0" lang="en-IN" sz="2200" spc="-1" strike="noStrike">
                <a:solidFill>
                  <a:srgbClr val="000000"/>
                </a:solidFill>
                <a:uFill>
                  <a:solidFill>
                    <a:srgbClr val="ffffff"/>
                  </a:solidFill>
                </a:uFill>
                <a:latin typeface="Calibri"/>
                <a:ea typeface="DejaVu Sans"/>
              </a:rPr>
              <a:t>Over IoT,  cyber physical systems </a:t>
            </a:r>
            <a:r>
              <a:rPr b="1" lang="en-IN" sz="2200" spc="-1" strike="noStrike">
                <a:solidFill>
                  <a:srgbClr val="000000"/>
                </a:solidFill>
                <a:uFill>
                  <a:solidFill>
                    <a:srgbClr val="ffffff"/>
                  </a:solidFill>
                </a:uFill>
                <a:latin typeface="Calibri"/>
                <a:ea typeface="DejaVu Sans"/>
              </a:rPr>
              <a:t>communicate and cooperate </a:t>
            </a:r>
            <a:r>
              <a:rPr b="0" lang="en-IN" sz="2200" spc="-1" strike="noStrike">
                <a:solidFill>
                  <a:srgbClr val="000000"/>
                </a:solidFill>
                <a:uFill>
                  <a:solidFill>
                    <a:srgbClr val="ffffff"/>
                  </a:solidFill>
                </a:uFill>
                <a:latin typeface="Calibri"/>
                <a:ea typeface="DejaVu Sans"/>
              </a:rPr>
              <a:t>with each other and </a:t>
            </a:r>
            <a:r>
              <a:rPr b="1" lang="en-IN" sz="2200" spc="-1" strike="noStrike">
                <a:solidFill>
                  <a:srgbClr val="000000"/>
                </a:solidFill>
                <a:uFill>
                  <a:solidFill>
                    <a:srgbClr val="ffffff"/>
                  </a:solidFill>
                </a:uFill>
                <a:latin typeface="Calibri"/>
                <a:ea typeface="DejaVu Sans"/>
              </a:rPr>
              <a:t>with humans in real time</a:t>
            </a:r>
            <a:r>
              <a:rPr b="0" lang="en-IN" sz="2200" spc="-1" strike="noStrike">
                <a:solidFill>
                  <a:srgbClr val="000000"/>
                </a:solidFill>
                <a:uFill>
                  <a:solidFill>
                    <a:srgbClr val="ffffff"/>
                  </a:solidFill>
                </a:uFill>
                <a:latin typeface="Calibri"/>
                <a:ea typeface="DejaVu Sans"/>
              </a:rPr>
              <a:t>, and via the </a:t>
            </a:r>
            <a:r>
              <a:rPr b="1" lang="en-IN" sz="2200" spc="-1" strike="noStrike">
                <a:solidFill>
                  <a:srgbClr val="000000"/>
                </a:solidFill>
                <a:uFill>
                  <a:solidFill>
                    <a:srgbClr val="ffffff"/>
                  </a:solidFill>
                </a:uFill>
                <a:latin typeface="Calibri"/>
                <a:ea typeface="DejaVu Sans"/>
              </a:rPr>
              <a:t>Internet of Services</a:t>
            </a:r>
            <a:r>
              <a:rPr b="0" lang="en-IN" sz="2200" spc="-1" strike="noStrike">
                <a:solidFill>
                  <a:srgbClr val="000000"/>
                </a:solidFill>
                <a:uFill>
                  <a:solidFill>
                    <a:srgbClr val="ffffff"/>
                  </a:solidFill>
                </a:uFill>
                <a:latin typeface="Calibri"/>
                <a:ea typeface="DejaVu Sans"/>
              </a:rPr>
              <a:t>, both internal and cross-organizational services are offered and used by participants of the value chain</a:t>
            </a:r>
            <a:endParaRPr b="0" lang="en-IN" sz="1800" spc="-1" strike="noStrike">
              <a:solidFill>
                <a:srgbClr val="000000"/>
              </a:solidFill>
              <a:uFill>
                <a:solidFill>
                  <a:srgbClr val="ffffff"/>
                </a:solidFill>
              </a:uFill>
              <a:latin typeface="Arial"/>
            </a:endParaRPr>
          </a:p>
          <a:p>
            <a:pPr>
              <a:lnSpc>
                <a:spcPct val="100000"/>
              </a:lnSpc>
            </a:pPr>
            <a:endParaRPr b="0" lang="en-IN" sz="1800" spc="-1" strike="noStrike">
              <a:solidFill>
                <a:srgbClr val="000000"/>
              </a:solidFill>
              <a:uFill>
                <a:solidFill>
                  <a:srgbClr val="ffffff"/>
                </a:solidFill>
              </a:uFill>
              <a:latin typeface="Arial"/>
            </a:endParaRPr>
          </a:p>
          <a:p>
            <a:pPr marL="392040" indent="-290880">
              <a:lnSpc>
                <a:spcPct val="100000"/>
              </a:lnSpc>
              <a:buClr>
                <a:srgbClr val="000000"/>
              </a:buClr>
              <a:buSzPct val="45000"/>
              <a:buFont typeface="Wingdings" charset="2"/>
              <a:buChar char=""/>
            </a:pPr>
            <a:r>
              <a:rPr b="0" lang="en-IN" sz="2200" spc="-1" strike="noStrike">
                <a:solidFill>
                  <a:srgbClr val="000000"/>
                </a:solidFill>
                <a:uFill>
                  <a:solidFill>
                    <a:srgbClr val="ffffff"/>
                  </a:solidFill>
                </a:uFill>
                <a:latin typeface="Calibri"/>
                <a:ea typeface="DejaVu Sans"/>
              </a:rPr>
              <a:t>Industry 4.0 represents a </a:t>
            </a:r>
            <a:r>
              <a:rPr b="1" lang="en-IN" sz="2200" spc="-1" strike="noStrike">
                <a:solidFill>
                  <a:srgbClr val="000000"/>
                </a:solidFill>
                <a:uFill>
                  <a:solidFill>
                    <a:srgbClr val="ffffff"/>
                  </a:solidFill>
                </a:uFill>
                <a:latin typeface="Calibri"/>
                <a:ea typeface="DejaVu Sans"/>
              </a:rPr>
              <a:t>paradigm shift from “centralized” to “decentralized” </a:t>
            </a:r>
            <a:r>
              <a:rPr b="0" lang="en-IN" sz="2200" spc="-1" strike="noStrike">
                <a:solidFill>
                  <a:srgbClr val="000000"/>
                </a:solidFill>
                <a:uFill>
                  <a:solidFill>
                    <a:srgbClr val="ffffff"/>
                  </a:solidFill>
                </a:uFill>
                <a:latin typeface="Calibri"/>
                <a:ea typeface="DejaVu Sans"/>
              </a:rPr>
              <a:t>smart manufacturing</a:t>
            </a:r>
            <a:endParaRPr b="0" lang="en-IN" sz="1800" spc="-1" strike="noStrike">
              <a:solidFill>
                <a:srgbClr val="000000"/>
              </a:solidFill>
              <a:uFill>
                <a:solidFill>
                  <a:srgbClr val="ffffff"/>
                </a:solidFill>
              </a:uFill>
              <a:latin typeface="Arial"/>
            </a:endParaRPr>
          </a:p>
        </p:txBody>
      </p:sp>
    </p:spTree>
  </p:cSld>
  <p:timing>
    <p:tnLst>
      <p:par>
        <p:cTn id="51" dur="indefinite" restart="never" nodeType="tmRoot">
          <p:childTnLst>
            <p:seq>
              <p:cTn id="52" dur="indefinite" nodeType="mainSeq"/>
              <p:prevCondLst>
                <p:cond delay="0" evt="onPrev">
                  <p:tgtEl>
                    <p:sldTgt/>
                  </p:tgtEl>
                </p:cond>
              </p:prevCondLst>
              <p:nextCondLst>
                <p:cond delay="0" evt="onNext">
                  <p:tgtEl>
                    <p:sldTgt/>
                  </p:tgtEl>
                </p:cond>
              </p:nextCondLst>
            </p:seq>
          </p:childTnLst>
        </p:cTn>
      </p:par>
    </p:tnLst>
  </p:timing>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4" name="CustomShape 1"/>
          <p:cNvSpPr/>
          <p:nvPr/>
        </p:nvSpPr>
        <p:spPr>
          <a:xfrm>
            <a:off x="457200" y="3600"/>
            <a:ext cx="8225640" cy="1141920"/>
          </a:xfrm>
          <a:prstGeom prst="rect">
            <a:avLst/>
          </a:prstGeom>
          <a:noFill/>
          <a:ln>
            <a:noFill/>
          </a:ln>
        </p:spPr>
        <p:style>
          <a:lnRef idx="0"/>
          <a:fillRef idx="0"/>
          <a:effectRef idx="0"/>
          <a:fontRef idx="minor"/>
        </p:style>
        <p:txBody>
          <a:bodyPr lIns="0" rIns="0" tIns="0" bIns="0" anchor="ctr"/>
          <a:p>
            <a:pPr algn="ctr">
              <a:lnSpc>
                <a:spcPct val="100000"/>
              </a:lnSpc>
            </a:pPr>
            <a:r>
              <a:rPr b="0" lang="en-IN" sz="4000" spc="-1" strike="noStrike">
                <a:solidFill>
                  <a:srgbClr val="000000"/>
                </a:solidFill>
                <a:uFill>
                  <a:solidFill>
                    <a:srgbClr val="ffffff"/>
                  </a:solidFill>
                </a:uFill>
                <a:latin typeface="Arial"/>
                <a:ea typeface="DejaVu Sans"/>
              </a:rPr>
              <a:t>Industry 4.0 - Design Principles </a:t>
            </a:r>
            <a:endParaRPr b="0" lang="en-IN" sz="1800" spc="-1" strike="noStrike">
              <a:solidFill>
                <a:srgbClr val="000000"/>
              </a:solidFill>
              <a:uFill>
                <a:solidFill>
                  <a:srgbClr val="ffffff"/>
                </a:solidFill>
              </a:uFill>
              <a:latin typeface="Arial"/>
            </a:endParaRPr>
          </a:p>
        </p:txBody>
      </p:sp>
      <p:sp>
        <p:nvSpPr>
          <p:cNvPr id="395" name="CustomShape 2"/>
          <p:cNvSpPr/>
          <p:nvPr/>
        </p:nvSpPr>
        <p:spPr>
          <a:xfrm>
            <a:off x="457200" y="1044000"/>
            <a:ext cx="8225640" cy="5355000"/>
          </a:xfrm>
          <a:prstGeom prst="rect">
            <a:avLst/>
          </a:prstGeom>
          <a:noFill/>
          <a:ln>
            <a:noFill/>
          </a:ln>
        </p:spPr>
        <p:style>
          <a:lnRef idx="0"/>
          <a:fillRef idx="0"/>
          <a:effectRef idx="0"/>
          <a:fontRef idx="minor"/>
        </p:style>
        <p:txBody>
          <a:bodyPr lIns="0" rIns="0" tIns="0" bIns="0"/>
          <a:p>
            <a:pPr marL="392040" indent="-290880" algn="just">
              <a:lnSpc>
                <a:spcPct val="100000"/>
              </a:lnSpc>
              <a:buClr>
                <a:srgbClr val="000000"/>
              </a:buClr>
              <a:buSzPct val="45000"/>
              <a:buFont typeface="Wingdings" charset="2"/>
              <a:buChar char=""/>
            </a:pPr>
            <a:r>
              <a:rPr b="1" lang="en-IN" sz="2200" spc="-1" strike="noStrike">
                <a:solidFill>
                  <a:srgbClr val="000000"/>
                </a:solidFill>
                <a:uFill>
                  <a:solidFill>
                    <a:srgbClr val="ffffff"/>
                  </a:solidFill>
                </a:uFill>
                <a:latin typeface="Calibri"/>
                <a:ea typeface="DejaVu Sans"/>
              </a:rPr>
              <a:t>Interoperability:</a:t>
            </a:r>
            <a:r>
              <a:rPr b="0" lang="en-IN" sz="2200" spc="-1" strike="noStrike">
                <a:solidFill>
                  <a:srgbClr val="000000"/>
                </a:solidFill>
                <a:uFill>
                  <a:solidFill>
                    <a:srgbClr val="ffffff"/>
                  </a:solidFill>
                </a:uFill>
                <a:latin typeface="Calibri"/>
                <a:ea typeface="DejaVu Sans"/>
              </a:rPr>
              <a:t> </a:t>
            </a:r>
            <a:r>
              <a:rPr b="1" lang="en-IN" sz="2200" spc="-1" strike="noStrike">
                <a:solidFill>
                  <a:srgbClr val="000000"/>
                </a:solidFill>
                <a:uFill>
                  <a:solidFill>
                    <a:srgbClr val="ffffff"/>
                  </a:solidFill>
                </a:uFill>
                <a:latin typeface="Calibri"/>
                <a:ea typeface="DejaVu Sans"/>
              </a:rPr>
              <a:t>Objects, machines and people </a:t>
            </a:r>
            <a:r>
              <a:rPr b="0" lang="en-IN" sz="2200" spc="-1" strike="noStrike">
                <a:solidFill>
                  <a:srgbClr val="000000"/>
                </a:solidFill>
                <a:uFill>
                  <a:solidFill>
                    <a:srgbClr val="ffffff"/>
                  </a:solidFill>
                </a:uFill>
                <a:latin typeface="Calibri"/>
                <a:ea typeface="DejaVu Sans"/>
              </a:rPr>
              <a:t>need to be able to communicate</a:t>
            </a:r>
            <a:endParaRPr b="0" lang="en-IN" sz="1800" spc="-1" strike="noStrike">
              <a:solidFill>
                <a:srgbClr val="000000"/>
              </a:solidFill>
              <a:uFill>
                <a:solidFill>
                  <a:srgbClr val="ffffff"/>
                </a:solidFill>
              </a:uFill>
              <a:latin typeface="Arial"/>
            </a:endParaRPr>
          </a:p>
          <a:p>
            <a:pPr algn="just">
              <a:lnSpc>
                <a:spcPct val="100000"/>
              </a:lnSpc>
            </a:pPr>
            <a:endParaRPr b="0" lang="en-IN" sz="1800" spc="-1" strike="noStrike">
              <a:solidFill>
                <a:srgbClr val="000000"/>
              </a:solidFill>
              <a:uFill>
                <a:solidFill>
                  <a:srgbClr val="ffffff"/>
                </a:solidFill>
              </a:uFill>
              <a:latin typeface="Arial"/>
            </a:endParaRPr>
          </a:p>
          <a:p>
            <a:pPr marL="392040" indent="-290880" algn="just">
              <a:lnSpc>
                <a:spcPct val="100000"/>
              </a:lnSpc>
              <a:buClr>
                <a:srgbClr val="000000"/>
              </a:buClr>
              <a:buSzPct val="45000"/>
              <a:buFont typeface="Wingdings" charset="2"/>
              <a:buChar char=""/>
            </a:pPr>
            <a:r>
              <a:rPr b="1" lang="en-IN" sz="2200" spc="-1" strike="noStrike">
                <a:solidFill>
                  <a:srgbClr val="000000"/>
                </a:solidFill>
                <a:uFill>
                  <a:solidFill>
                    <a:srgbClr val="ffffff"/>
                  </a:solidFill>
                </a:uFill>
                <a:latin typeface="Calibri"/>
                <a:ea typeface="DejaVu Sans"/>
              </a:rPr>
              <a:t>Virtualization: </a:t>
            </a:r>
            <a:r>
              <a:rPr b="0" lang="en-IN" sz="2200" spc="-1" strike="noStrike">
                <a:solidFill>
                  <a:srgbClr val="000000"/>
                </a:solidFill>
                <a:uFill>
                  <a:solidFill>
                    <a:srgbClr val="ffffff"/>
                  </a:solidFill>
                </a:uFill>
                <a:latin typeface="Calibri"/>
                <a:ea typeface="DejaVu Sans"/>
              </a:rPr>
              <a:t>To simulate and create </a:t>
            </a:r>
            <a:r>
              <a:rPr b="1" lang="en-IN" sz="2200" spc="-1" strike="noStrike">
                <a:solidFill>
                  <a:srgbClr val="000000"/>
                </a:solidFill>
                <a:uFill>
                  <a:solidFill>
                    <a:srgbClr val="ffffff"/>
                  </a:solidFill>
                </a:uFill>
                <a:latin typeface="Calibri"/>
                <a:ea typeface="DejaVu Sans"/>
              </a:rPr>
              <a:t>a virtual copy of the real world</a:t>
            </a:r>
            <a:r>
              <a:rPr b="0" lang="en-IN" sz="2200" spc="-1" strike="noStrike">
                <a:solidFill>
                  <a:srgbClr val="000000"/>
                </a:solidFill>
                <a:uFill>
                  <a:solidFill>
                    <a:srgbClr val="ffffff"/>
                  </a:solidFill>
                </a:uFill>
                <a:latin typeface="Calibri"/>
                <a:ea typeface="DejaVu Sans"/>
              </a:rPr>
              <a:t>. There must be a </a:t>
            </a:r>
            <a:r>
              <a:rPr b="1" lang="en-IN" sz="2200" spc="-1" strike="noStrike">
                <a:solidFill>
                  <a:srgbClr val="000000"/>
                </a:solidFill>
                <a:uFill>
                  <a:solidFill>
                    <a:srgbClr val="ffffff"/>
                  </a:solidFill>
                </a:uFill>
                <a:latin typeface="Calibri"/>
                <a:ea typeface="DejaVu Sans"/>
              </a:rPr>
              <a:t>virtual copy of everything</a:t>
            </a:r>
            <a:r>
              <a:rPr b="0" lang="en-IN" sz="2200" spc="-1" strike="noStrike">
                <a:solidFill>
                  <a:srgbClr val="000000"/>
                </a:solidFill>
                <a:uFill>
                  <a:solidFill>
                    <a:srgbClr val="ffffff"/>
                  </a:solidFill>
                </a:uFill>
                <a:latin typeface="Calibri"/>
                <a:ea typeface="DejaVu Sans"/>
              </a:rPr>
              <a:t>.</a:t>
            </a:r>
            <a:endParaRPr b="0" lang="en-IN" sz="1800" spc="-1" strike="noStrike">
              <a:solidFill>
                <a:srgbClr val="000000"/>
              </a:solidFill>
              <a:uFill>
                <a:solidFill>
                  <a:srgbClr val="ffffff"/>
                </a:solidFill>
              </a:uFill>
              <a:latin typeface="Arial"/>
            </a:endParaRPr>
          </a:p>
          <a:p>
            <a:pPr algn="just">
              <a:lnSpc>
                <a:spcPct val="100000"/>
              </a:lnSpc>
            </a:pPr>
            <a:endParaRPr b="0" lang="en-IN" sz="1800" spc="-1" strike="noStrike">
              <a:solidFill>
                <a:srgbClr val="000000"/>
              </a:solidFill>
              <a:uFill>
                <a:solidFill>
                  <a:srgbClr val="ffffff"/>
                </a:solidFill>
              </a:uFill>
              <a:latin typeface="Arial"/>
            </a:endParaRPr>
          </a:p>
          <a:p>
            <a:pPr marL="392040" indent="-290880" algn="just">
              <a:lnSpc>
                <a:spcPct val="100000"/>
              </a:lnSpc>
              <a:buClr>
                <a:srgbClr val="000000"/>
              </a:buClr>
              <a:buSzPct val="45000"/>
              <a:buFont typeface="Wingdings" charset="2"/>
              <a:buChar char=""/>
            </a:pPr>
            <a:r>
              <a:rPr b="1" lang="en-IN" sz="2200" spc="-1" strike="noStrike">
                <a:solidFill>
                  <a:srgbClr val="000000"/>
                </a:solidFill>
                <a:uFill>
                  <a:solidFill>
                    <a:srgbClr val="ffffff"/>
                  </a:solidFill>
                </a:uFill>
                <a:latin typeface="Calibri"/>
                <a:ea typeface="DejaVu Sans"/>
              </a:rPr>
              <a:t>Decentralization:</a:t>
            </a:r>
            <a:r>
              <a:rPr b="0" lang="en-IN" sz="2200" spc="-1" strike="noStrike">
                <a:solidFill>
                  <a:srgbClr val="000000"/>
                </a:solidFill>
                <a:uFill>
                  <a:solidFill>
                    <a:srgbClr val="ffffff"/>
                  </a:solidFill>
                </a:uFill>
                <a:latin typeface="Calibri"/>
                <a:ea typeface="DejaVu Sans"/>
              </a:rPr>
              <a:t> Ability to work independently. In cases of failure or having conflicting goals, the issue is delegated to a higher level. However, even with such technologies implemented, the need for quality assurance remains a necessity on the entire process</a:t>
            </a:r>
            <a:endParaRPr b="0" lang="en-IN" sz="1800" spc="-1" strike="noStrike">
              <a:solidFill>
                <a:srgbClr val="000000"/>
              </a:solidFill>
              <a:uFill>
                <a:solidFill>
                  <a:srgbClr val="ffffff"/>
                </a:solidFill>
              </a:uFill>
              <a:latin typeface="Arial"/>
            </a:endParaRPr>
          </a:p>
          <a:p>
            <a:pPr marL="392040" indent="-290880" algn="just">
              <a:lnSpc>
                <a:spcPct val="100000"/>
              </a:lnSpc>
              <a:buClr>
                <a:srgbClr val="000000"/>
              </a:buClr>
              <a:buSzPct val="45000"/>
              <a:buFont typeface="Wingdings" charset="2"/>
              <a:buChar char=""/>
            </a:pPr>
            <a:r>
              <a:rPr b="0" lang="en-IN" sz="2200" spc="-1" strike="noStrike">
                <a:solidFill>
                  <a:srgbClr val="000000"/>
                </a:solidFill>
                <a:uFill>
                  <a:solidFill>
                    <a:srgbClr val="ffffff"/>
                  </a:solidFill>
                </a:uFill>
                <a:latin typeface="Calibri"/>
                <a:ea typeface="DejaVu Sans"/>
              </a:rPr>
              <a:t>Real Time</a:t>
            </a:r>
            <a:endParaRPr b="0" lang="en-IN" sz="1800" spc="-1" strike="noStrike">
              <a:solidFill>
                <a:srgbClr val="000000"/>
              </a:solidFill>
              <a:uFill>
                <a:solidFill>
                  <a:srgbClr val="ffffff"/>
                </a:solidFill>
              </a:uFill>
              <a:latin typeface="Arial"/>
            </a:endParaRPr>
          </a:p>
          <a:p>
            <a:pPr marL="392040" indent="-290880" algn="just">
              <a:lnSpc>
                <a:spcPct val="100000"/>
              </a:lnSpc>
              <a:buClr>
                <a:srgbClr val="000000"/>
              </a:buClr>
              <a:buSzPct val="45000"/>
              <a:buFont typeface="Wingdings" charset="2"/>
              <a:buChar char=""/>
            </a:pPr>
            <a:r>
              <a:rPr b="0" lang="en-IN" sz="2200" spc="-1" strike="noStrike">
                <a:solidFill>
                  <a:srgbClr val="000000"/>
                </a:solidFill>
                <a:uFill>
                  <a:solidFill>
                    <a:srgbClr val="ffffff"/>
                  </a:solidFill>
                </a:uFill>
                <a:latin typeface="Calibri"/>
                <a:ea typeface="DejaVu Sans"/>
              </a:rPr>
              <a:t>Adaptability</a:t>
            </a:r>
            <a:endParaRPr b="0" lang="en-IN" sz="1800" spc="-1" strike="noStrike">
              <a:solidFill>
                <a:srgbClr val="000000"/>
              </a:solidFill>
              <a:uFill>
                <a:solidFill>
                  <a:srgbClr val="ffffff"/>
                </a:solidFill>
              </a:uFill>
              <a:latin typeface="Arial"/>
            </a:endParaRPr>
          </a:p>
          <a:p>
            <a:pPr marL="392040" indent="-290880" algn="just">
              <a:lnSpc>
                <a:spcPct val="100000"/>
              </a:lnSpc>
              <a:buClr>
                <a:srgbClr val="000000"/>
              </a:buClr>
              <a:buSzPct val="45000"/>
              <a:buFont typeface="Wingdings" charset="2"/>
              <a:buChar char=""/>
            </a:pPr>
            <a:r>
              <a:rPr b="0" lang="en-IN" sz="2200" spc="-1" strike="noStrike">
                <a:solidFill>
                  <a:srgbClr val="000000"/>
                </a:solidFill>
                <a:uFill>
                  <a:solidFill>
                    <a:srgbClr val="ffffff"/>
                  </a:solidFill>
                </a:uFill>
                <a:latin typeface="Calibri"/>
                <a:ea typeface="DejaVu Sans"/>
              </a:rPr>
              <a:t>Service Orientation</a:t>
            </a:r>
            <a:endParaRPr b="0" lang="en-IN" sz="1800" spc="-1" strike="noStrike">
              <a:solidFill>
                <a:srgbClr val="000000"/>
              </a:solidFill>
              <a:uFill>
                <a:solidFill>
                  <a:srgbClr val="ffffff"/>
                </a:solidFill>
              </a:uFill>
              <a:latin typeface="Arial"/>
            </a:endParaRPr>
          </a:p>
        </p:txBody>
      </p:sp>
    </p:spTree>
  </p:cSld>
  <p:timing>
    <p:tnLst>
      <p:par>
        <p:cTn id="53" dur="indefinite" restart="never" nodeType="tmRoot">
          <p:childTnLst>
            <p:seq>
              <p:cTn id="54" dur="indefinite" nodeType="mainSeq"/>
              <p:prevCondLst>
                <p:cond delay="0" evt="onPrev">
                  <p:tgtEl>
                    <p:sldTgt/>
                  </p:tgtEl>
                </p:cond>
              </p:prevCondLst>
              <p:nextCondLst>
                <p:cond delay="0" evt="onNext">
                  <p:tgtEl>
                    <p:sldTgt/>
                  </p:tgtEl>
                </p:cond>
              </p:nextCondLst>
            </p:seq>
          </p:childTnLst>
        </p:cTn>
      </p:par>
    </p:tnLst>
  </p:timing>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6" name="CustomShape 1"/>
          <p:cNvSpPr/>
          <p:nvPr/>
        </p:nvSpPr>
        <p:spPr>
          <a:xfrm>
            <a:off x="457200" y="3600"/>
            <a:ext cx="8225640" cy="1141920"/>
          </a:xfrm>
          <a:prstGeom prst="rect">
            <a:avLst/>
          </a:prstGeom>
          <a:noFill/>
          <a:ln>
            <a:noFill/>
          </a:ln>
        </p:spPr>
        <p:style>
          <a:lnRef idx="0"/>
          <a:fillRef idx="0"/>
          <a:effectRef idx="0"/>
          <a:fontRef idx="minor"/>
        </p:style>
        <p:txBody>
          <a:bodyPr lIns="0" rIns="0" tIns="0" bIns="0" anchor="ctr"/>
          <a:p>
            <a:pPr algn="ctr">
              <a:lnSpc>
                <a:spcPct val="100000"/>
              </a:lnSpc>
            </a:pPr>
            <a:r>
              <a:rPr b="0" lang="en-IN" sz="4000" spc="-1" strike="noStrike">
                <a:solidFill>
                  <a:srgbClr val="000000"/>
                </a:solidFill>
                <a:uFill>
                  <a:solidFill>
                    <a:srgbClr val="ffffff"/>
                  </a:solidFill>
                </a:uFill>
                <a:latin typeface="Arial"/>
                <a:ea typeface="DejaVu Sans"/>
              </a:rPr>
              <a:t>Industry 4.0 - Design Principles  …</a:t>
            </a:r>
            <a:endParaRPr b="0" lang="en-IN" sz="1800" spc="-1" strike="noStrike">
              <a:solidFill>
                <a:srgbClr val="000000"/>
              </a:solidFill>
              <a:uFill>
                <a:solidFill>
                  <a:srgbClr val="ffffff"/>
                </a:solidFill>
              </a:uFill>
              <a:latin typeface="Arial"/>
            </a:endParaRPr>
          </a:p>
        </p:txBody>
      </p:sp>
      <p:sp>
        <p:nvSpPr>
          <p:cNvPr id="397" name="CustomShape 2"/>
          <p:cNvSpPr/>
          <p:nvPr/>
        </p:nvSpPr>
        <p:spPr>
          <a:xfrm>
            <a:off x="457200" y="975240"/>
            <a:ext cx="8225640" cy="5355000"/>
          </a:xfrm>
          <a:prstGeom prst="rect">
            <a:avLst/>
          </a:prstGeom>
          <a:noFill/>
          <a:ln>
            <a:noFill/>
          </a:ln>
        </p:spPr>
        <p:style>
          <a:lnRef idx="0"/>
          <a:fillRef idx="0"/>
          <a:effectRef idx="0"/>
          <a:fontRef idx="minor"/>
        </p:style>
        <p:txBody>
          <a:bodyPr lIns="0" rIns="0" tIns="0" bIns="0"/>
          <a:p>
            <a:pPr marL="392040" indent="-290880" algn="just">
              <a:lnSpc>
                <a:spcPct val="100000"/>
              </a:lnSpc>
              <a:buClr>
                <a:srgbClr val="000000"/>
              </a:buClr>
              <a:buSzPct val="45000"/>
              <a:buFont typeface="Wingdings" charset="2"/>
              <a:buChar char=""/>
            </a:pPr>
            <a:r>
              <a:rPr b="1" lang="en-IN" sz="2200" spc="-1" strike="noStrike">
                <a:solidFill>
                  <a:srgbClr val="000000"/>
                </a:solidFill>
                <a:uFill>
                  <a:solidFill>
                    <a:srgbClr val="ffffff"/>
                  </a:solidFill>
                </a:uFill>
                <a:latin typeface="Calibri"/>
                <a:ea typeface="DejaVu Sans"/>
              </a:rPr>
              <a:t>Real-Time Capability: </a:t>
            </a:r>
            <a:endParaRPr b="0" lang="en-IN" sz="1800" spc="-1" strike="noStrike">
              <a:solidFill>
                <a:srgbClr val="000000"/>
              </a:solidFill>
              <a:uFill>
                <a:solidFill>
                  <a:srgbClr val="ffffff"/>
                </a:solidFill>
              </a:uFill>
              <a:latin typeface="Arial"/>
            </a:endParaRPr>
          </a:p>
          <a:p>
            <a:pPr lvl="1" marL="806760" indent="-290880" algn="just">
              <a:lnSpc>
                <a:spcPct val="100000"/>
              </a:lnSpc>
              <a:buClr>
                <a:srgbClr val="000000"/>
              </a:buClr>
              <a:buSzPct val="45000"/>
              <a:buFont typeface="Wingdings" charset="2"/>
              <a:buChar char=""/>
            </a:pPr>
            <a:r>
              <a:rPr b="0" lang="en-IN" sz="1800" spc="-1" strike="noStrike">
                <a:solidFill>
                  <a:srgbClr val="000000"/>
                </a:solidFill>
                <a:uFill>
                  <a:solidFill>
                    <a:srgbClr val="ffffff"/>
                  </a:solidFill>
                </a:uFill>
                <a:latin typeface="Calibri"/>
                <a:ea typeface="DejaVu Sans"/>
              </a:rPr>
              <a:t>A smart factory needs to be able </a:t>
            </a:r>
            <a:r>
              <a:rPr b="1" lang="en-IN" sz="1800" spc="-1" strike="noStrike">
                <a:solidFill>
                  <a:srgbClr val="000000"/>
                </a:solidFill>
                <a:uFill>
                  <a:solidFill>
                    <a:srgbClr val="ffffff"/>
                  </a:solidFill>
                </a:uFill>
                <a:latin typeface="Calibri"/>
                <a:ea typeface="DejaVu Sans"/>
              </a:rPr>
              <a:t>to collect real time data, store or analyze </a:t>
            </a:r>
            <a:r>
              <a:rPr b="0" lang="en-IN" sz="1800" spc="-1" strike="noStrike">
                <a:solidFill>
                  <a:srgbClr val="000000"/>
                </a:solidFill>
                <a:uFill>
                  <a:solidFill>
                    <a:srgbClr val="ffffff"/>
                  </a:solidFill>
                </a:uFill>
                <a:latin typeface="Calibri"/>
                <a:ea typeface="DejaVu Sans"/>
              </a:rPr>
              <a:t>it, and make decisions according to new findings. i.e. internal processes such as the failure of a machine in production line. </a:t>
            </a:r>
            <a:endParaRPr b="0" lang="en-IN" sz="1800" spc="-1" strike="noStrike">
              <a:solidFill>
                <a:srgbClr val="000000"/>
              </a:solidFill>
              <a:uFill>
                <a:solidFill>
                  <a:srgbClr val="ffffff"/>
                </a:solidFill>
              </a:uFill>
              <a:latin typeface="Arial"/>
            </a:endParaRPr>
          </a:p>
          <a:p>
            <a:pPr lvl="1" marL="806760" indent="-290880" algn="just">
              <a:lnSpc>
                <a:spcPct val="100000"/>
              </a:lnSpc>
              <a:buClr>
                <a:srgbClr val="000000"/>
              </a:buClr>
              <a:buSzPct val="45000"/>
              <a:buFont typeface="Wingdings" charset="2"/>
              <a:buChar char=""/>
            </a:pPr>
            <a:r>
              <a:rPr b="0" lang="en-IN" sz="1800" spc="-1" strike="noStrike">
                <a:solidFill>
                  <a:srgbClr val="000000"/>
                </a:solidFill>
                <a:uFill>
                  <a:solidFill>
                    <a:srgbClr val="ffffff"/>
                  </a:solidFill>
                </a:uFill>
                <a:latin typeface="Calibri"/>
                <a:ea typeface="DejaVu Sans"/>
              </a:rPr>
              <a:t>Smart objects must be able to identify the defect and re-delegate tasks to other operating machines. </a:t>
            </a:r>
            <a:endParaRPr b="0" lang="en-IN" sz="1800" spc="-1" strike="noStrike">
              <a:solidFill>
                <a:srgbClr val="000000"/>
              </a:solidFill>
              <a:uFill>
                <a:solidFill>
                  <a:srgbClr val="ffffff"/>
                </a:solidFill>
              </a:uFill>
              <a:latin typeface="Arial"/>
            </a:endParaRPr>
          </a:p>
          <a:p>
            <a:pPr lvl="1" marL="806760" indent="-290880" algn="just">
              <a:lnSpc>
                <a:spcPct val="100000"/>
              </a:lnSpc>
              <a:buClr>
                <a:srgbClr val="000000"/>
              </a:buClr>
              <a:buSzPct val="45000"/>
              <a:buFont typeface="Wingdings" charset="2"/>
              <a:buChar char=""/>
            </a:pPr>
            <a:r>
              <a:rPr b="0" lang="en-IN" sz="1800" spc="-1" strike="noStrike">
                <a:solidFill>
                  <a:srgbClr val="000000"/>
                </a:solidFill>
                <a:uFill>
                  <a:solidFill>
                    <a:srgbClr val="ffffff"/>
                  </a:solidFill>
                </a:uFill>
                <a:latin typeface="Calibri"/>
                <a:ea typeface="DejaVu Sans"/>
              </a:rPr>
              <a:t>This also contributes greatly to the flexibility and the optimization of production.</a:t>
            </a:r>
            <a:endParaRPr b="0" lang="en-IN" sz="1800" spc="-1" strike="noStrike">
              <a:solidFill>
                <a:srgbClr val="000000"/>
              </a:solidFill>
              <a:uFill>
                <a:solidFill>
                  <a:srgbClr val="ffffff"/>
                </a:solidFill>
              </a:uFill>
              <a:latin typeface="Arial"/>
            </a:endParaRPr>
          </a:p>
          <a:p>
            <a:pPr marL="392040" indent="-290880" algn="just">
              <a:lnSpc>
                <a:spcPct val="100000"/>
              </a:lnSpc>
              <a:buClr>
                <a:srgbClr val="000000"/>
              </a:buClr>
              <a:buSzPct val="45000"/>
              <a:buFont typeface="Wingdings" charset="2"/>
              <a:buChar char=""/>
            </a:pPr>
            <a:r>
              <a:rPr b="1" lang="en-IN" sz="2200" spc="-1" strike="noStrike">
                <a:solidFill>
                  <a:srgbClr val="000000"/>
                </a:solidFill>
                <a:uFill>
                  <a:solidFill>
                    <a:srgbClr val="ffffff"/>
                  </a:solidFill>
                </a:uFill>
                <a:latin typeface="Calibri"/>
                <a:ea typeface="DejaVu Sans"/>
              </a:rPr>
              <a:t>Service-Orientation: </a:t>
            </a:r>
            <a:endParaRPr b="0" lang="en-IN" sz="1800" spc="-1" strike="noStrike">
              <a:solidFill>
                <a:srgbClr val="000000"/>
              </a:solidFill>
              <a:uFill>
                <a:solidFill>
                  <a:srgbClr val="ffffff"/>
                </a:solidFill>
              </a:uFill>
              <a:latin typeface="Arial"/>
            </a:endParaRPr>
          </a:p>
          <a:p>
            <a:pPr lvl="1" marL="806760" indent="-290880" algn="just">
              <a:lnSpc>
                <a:spcPct val="100000"/>
              </a:lnSpc>
              <a:buClr>
                <a:srgbClr val="000000"/>
              </a:buClr>
              <a:buSzPct val="45000"/>
              <a:buFont typeface="Wingdings" charset="2"/>
              <a:buChar char=""/>
            </a:pPr>
            <a:r>
              <a:rPr b="0" lang="en-IN" sz="1800" spc="-1" strike="noStrike">
                <a:solidFill>
                  <a:srgbClr val="000000"/>
                </a:solidFill>
                <a:uFill>
                  <a:solidFill>
                    <a:srgbClr val="ffffff"/>
                  </a:solidFill>
                </a:uFill>
                <a:latin typeface="Calibri"/>
                <a:ea typeface="DejaVu Sans"/>
              </a:rPr>
              <a:t>Production must be </a:t>
            </a:r>
            <a:r>
              <a:rPr b="1" lang="en-IN" sz="1800" spc="-1" strike="noStrike">
                <a:solidFill>
                  <a:srgbClr val="000000"/>
                </a:solidFill>
                <a:uFill>
                  <a:solidFill>
                    <a:srgbClr val="ffffff"/>
                  </a:solidFill>
                </a:uFill>
                <a:latin typeface="Calibri"/>
                <a:ea typeface="DejaVu Sans"/>
              </a:rPr>
              <a:t>customer-oriented</a:t>
            </a:r>
            <a:r>
              <a:rPr b="0" lang="en-IN" sz="1800" spc="-1" strike="noStrike">
                <a:solidFill>
                  <a:srgbClr val="000000"/>
                </a:solidFill>
                <a:uFill>
                  <a:solidFill>
                    <a:srgbClr val="ffffff"/>
                  </a:solidFill>
                </a:uFill>
                <a:latin typeface="Calibri"/>
                <a:ea typeface="DejaVu Sans"/>
              </a:rPr>
              <a:t>. </a:t>
            </a:r>
            <a:endParaRPr b="0" lang="en-IN" sz="1800" spc="-1" strike="noStrike">
              <a:solidFill>
                <a:srgbClr val="000000"/>
              </a:solidFill>
              <a:uFill>
                <a:solidFill>
                  <a:srgbClr val="ffffff"/>
                </a:solidFill>
              </a:uFill>
              <a:latin typeface="Arial"/>
            </a:endParaRPr>
          </a:p>
          <a:p>
            <a:pPr lvl="1" marL="806760" indent="-290880" algn="just">
              <a:lnSpc>
                <a:spcPct val="100000"/>
              </a:lnSpc>
              <a:buClr>
                <a:srgbClr val="000000"/>
              </a:buClr>
              <a:buSzPct val="45000"/>
              <a:buFont typeface="Wingdings" charset="2"/>
              <a:buChar char=""/>
            </a:pPr>
            <a:r>
              <a:rPr b="0" lang="en-IN" sz="1800" spc="-1" strike="noStrike">
                <a:solidFill>
                  <a:srgbClr val="000000"/>
                </a:solidFill>
                <a:uFill>
                  <a:solidFill>
                    <a:srgbClr val="ffffff"/>
                  </a:solidFill>
                </a:uFill>
                <a:latin typeface="Calibri"/>
                <a:ea typeface="DejaVu Sans"/>
              </a:rPr>
              <a:t>People and smart objects/devices must be able to connect efficiently through the Internet of Services to create products based on the customer’s specifications. </a:t>
            </a:r>
            <a:endParaRPr b="0" lang="en-IN" sz="1800" spc="-1" strike="noStrike">
              <a:solidFill>
                <a:srgbClr val="000000"/>
              </a:solidFill>
              <a:uFill>
                <a:solidFill>
                  <a:srgbClr val="ffffff"/>
                </a:solidFill>
              </a:uFill>
              <a:latin typeface="Arial"/>
            </a:endParaRPr>
          </a:p>
          <a:p>
            <a:pPr marL="392040" indent="-290880" algn="just">
              <a:lnSpc>
                <a:spcPct val="100000"/>
              </a:lnSpc>
              <a:buClr>
                <a:srgbClr val="000000"/>
              </a:buClr>
              <a:buSzPct val="45000"/>
              <a:buFont typeface="Wingdings" charset="2"/>
              <a:buChar char=""/>
            </a:pPr>
            <a:r>
              <a:rPr b="1" lang="en-IN" sz="2200" spc="-1" strike="noStrike">
                <a:solidFill>
                  <a:srgbClr val="000000"/>
                </a:solidFill>
                <a:uFill>
                  <a:solidFill>
                    <a:srgbClr val="ffffff"/>
                  </a:solidFill>
                </a:uFill>
                <a:latin typeface="Calibri"/>
                <a:ea typeface="DejaVu Sans"/>
              </a:rPr>
              <a:t>Modularity: </a:t>
            </a:r>
            <a:endParaRPr b="0" lang="en-IN" sz="1800" spc="-1" strike="noStrike">
              <a:solidFill>
                <a:srgbClr val="000000"/>
              </a:solidFill>
              <a:uFill>
                <a:solidFill>
                  <a:srgbClr val="ffffff"/>
                </a:solidFill>
              </a:uFill>
              <a:latin typeface="Arial"/>
            </a:endParaRPr>
          </a:p>
          <a:p>
            <a:pPr lvl="1" marL="806760" indent="-290880" algn="just">
              <a:lnSpc>
                <a:spcPct val="100000"/>
              </a:lnSpc>
              <a:buClr>
                <a:srgbClr val="000000"/>
              </a:buClr>
              <a:buSzPct val="45000"/>
              <a:buFont typeface="Wingdings" charset="2"/>
              <a:buChar char=""/>
            </a:pPr>
            <a:r>
              <a:rPr b="0" lang="en-IN" sz="1800" spc="-1" strike="noStrike">
                <a:solidFill>
                  <a:srgbClr val="000000"/>
                </a:solidFill>
                <a:uFill>
                  <a:solidFill>
                    <a:srgbClr val="ffffff"/>
                  </a:solidFill>
                </a:uFill>
                <a:latin typeface="Calibri"/>
                <a:ea typeface="DejaVu Sans"/>
              </a:rPr>
              <a:t>In a dynamic market, a Smart Factory’s </a:t>
            </a:r>
            <a:r>
              <a:rPr b="1" lang="en-IN" sz="1800" spc="-1" strike="noStrike">
                <a:solidFill>
                  <a:srgbClr val="000000"/>
                </a:solidFill>
                <a:uFill>
                  <a:solidFill>
                    <a:srgbClr val="ffffff"/>
                  </a:solidFill>
                </a:uFill>
                <a:latin typeface="Calibri"/>
                <a:ea typeface="DejaVu Sans"/>
              </a:rPr>
              <a:t>ability to adapt to a new market </a:t>
            </a:r>
            <a:r>
              <a:rPr b="0" lang="en-IN" sz="1800" spc="-1" strike="noStrike">
                <a:solidFill>
                  <a:srgbClr val="000000"/>
                </a:solidFill>
                <a:uFill>
                  <a:solidFill>
                    <a:srgbClr val="ffffff"/>
                  </a:solidFill>
                </a:uFill>
                <a:latin typeface="Calibri"/>
                <a:ea typeface="DejaVu Sans"/>
              </a:rPr>
              <a:t>is essential. </a:t>
            </a:r>
            <a:endParaRPr b="0" lang="en-IN" sz="1800" spc="-1" strike="noStrike">
              <a:solidFill>
                <a:srgbClr val="000000"/>
              </a:solidFill>
              <a:uFill>
                <a:solidFill>
                  <a:srgbClr val="ffffff"/>
                </a:solidFill>
              </a:uFill>
              <a:latin typeface="Arial"/>
            </a:endParaRPr>
          </a:p>
          <a:p>
            <a:pPr lvl="1" marL="806760" indent="-290880" algn="just">
              <a:lnSpc>
                <a:spcPct val="100000"/>
              </a:lnSpc>
              <a:buClr>
                <a:srgbClr val="000000"/>
              </a:buClr>
              <a:buSzPct val="45000"/>
              <a:buFont typeface="Wingdings" charset="2"/>
              <a:buChar char=""/>
            </a:pPr>
            <a:r>
              <a:rPr b="0" lang="en-IN" sz="1800" spc="-1" strike="noStrike">
                <a:solidFill>
                  <a:srgbClr val="000000"/>
                </a:solidFill>
                <a:uFill>
                  <a:solidFill>
                    <a:srgbClr val="ffffff"/>
                  </a:solidFill>
                </a:uFill>
                <a:latin typeface="Calibri"/>
                <a:ea typeface="DejaVu Sans"/>
              </a:rPr>
              <a:t>In a typical case, it would probably take a week for an average company to study the market and change its production accordingly. On the other hand, smart factories must be able to adapt fast and smoothly to seasonal changes and market trends.</a:t>
            </a:r>
            <a:endParaRPr b="0" lang="en-IN" sz="1800" spc="-1" strike="noStrike">
              <a:solidFill>
                <a:srgbClr val="000000"/>
              </a:solidFill>
              <a:uFill>
                <a:solidFill>
                  <a:srgbClr val="ffffff"/>
                </a:solidFill>
              </a:uFill>
              <a:latin typeface="Arial"/>
            </a:endParaRPr>
          </a:p>
        </p:txBody>
      </p:sp>
    </p:spTree>
  </p:cSld>
  <p:timing>
    <p:tnLst>
      <p:par>
        <p:cTn id="55" dur="indefinite" restart="never" nodeType="tmRoot">
          <p:childTnLst>
            <p:seq>
              <p:cTn id="56" dur="indefinite" nodeType="mainSeq"/>
              <p:prevCondLst>
                <p:cond delay="0" evt="onPrev">
                  <p:tgtEl>
                    <p:sldTgt/>
                  </p:tgtEl>
                </p:cond>
              </p:prevCondLst>
              <p:nextCondLst>
                <p:cond delay="0" evt="onNext">
                  <p:tgtEl>
                    <p:sldTgt/>
                  </p:tgtEl>
                </p:cond>
              </p:nextCondLst>
            </p:seq>
          </p:childTnLst>
        </p:cTn>
      </p:par>
    </p:tnLst>
  </p:timing>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8" name="CustomShape 1"/>
          <p:cNvSpPr/>
          <p:nvPr/>
        </p:nvSpPr>
        <p:spPr>
          <a:xfrm>
            <a:off x="457200" y="3600"/>
            <a:ext cx="8225640" cy="1141920"/>
          </a:xfrm>
          <a:prstGeom prst="rect">
            <a:avLst/>
          </a:prstGeom>
          <a:noFill/>
          <a:ln>
            <a:noFill/>
          </a:ln>
        </p:spPr>
        <p:style>
          <a:lnRef idx="0"/>
          <a:fillRef idx="0"/>
          <a:effectRef idx="0"/>
          <a:fontRef idx="minor"/>
        </p:style>
        <p:txBody>
          <a:bodyPr lIns="0" rIns="0" tIns="0" bIns="0" anchor="ctr"/>
          <a:p>
            <a:pPr algn="ctr">
              <a:lnSpc>
                <a:spcPct val="100000"/>
              </a:lnSpc>
            </a:pPr>
            <a:r>
              <a:rPr b="0" lang="en-IN" sz="4000" spc="-1" strike="noStrike">
                <a:solidFill>
                  <a:srgbClr val="000000"/>
                </a:solidFill>
                <a:uFill>
                  <a:solidFill>
                    <a:srgbClr val="ffffff"/>
                  </a:solidFill>
                </a:uFill>
                <a:latin typeface="Arial"/>
                <a:ea typeface="DejaVu Sans"/>
              </a:rPr>
              <a:t>Industry 4.0 - Merits</a:t>
            </a:r>
            <a:endParaRPr b="0" lang="en-IN" sz="1800" spc="-1" strike="noStrike">
              <a:solidFill>
                <a:srgbClr val="000000"/>
              </a:solidFill>
              <a:uFill>
                <a:solidFill>
                  <a:srgbClr val="ffffff"/>
                </a:solidFill>
              </a:uFill>
              <a:latin typeface="Arial"/>
            </a:endParaRPr>
          </a:p>
        </p:txBody>
      </p:sp>
      <p:sp>
        <p:nvSpPr>
          <p:cNvPr id="399" name="CustomShape 2"/>
          <p:cNvSpPr/>
          <p:nvPr/>
        </p:nvSpPr>
        <p:spPr>
          <a:xfrm>
            <a:off x="457200" y="1008000"/>
            <a:ext cx="8225640" cy="5322240"/>
          </a:xfrm>
          <a:prstGeom prst="rect">
            <a:avLst/>
          </a:prstGeom>
          <a:noFill/>
          <a:ln>
            <a:noFill/>
          </a:ln>
        </p:spPr>
        <p:style>
          <a:lnRef idx="0"/>
          <a:fillRef idx="0"/>
          <a:effectRef idx="0"/>
          <a:fontRef idx="minor"/>
        </p:style>
        <p:txBody>
          <a:bodyPr lIns="0" rIns="0" tIns="0" bIns="0"/>
          <a:p>
            <a:pPr marL="392040" indent="-290880">
              <a:lnSpc>
                <a:spcPct val="100000"/>
              </a:lnSpc>
              <a:buClr>
                <a:srgbClr val="000000"/>
              </a:buClr>
              <a:buSzPct val="45000"/>
              <a:buFont typeface="Wingdings" charset="2"/>
              <a:buChar char=""/>
            </a:pPr>
            <a:r>
              <a:rPr b="1" lang="en-IN" sz="1800" spc="-1" strike="noStrike">
                <a:solidFill>
                  <a:srgbClr val="000000"/>
                </a:solidFill>
                <a:uFill>
                  <a:solidFill>
                    <a:srgbClr val="ffffff"/>
                  </a:solidFill>
                </a:uFill>
                <a:latin typeface="Calibri"/>
                <a:ea typeface="DejaVu Sans"/>
              </a:rPr>
              <a:t>Production Optimization:</a:t>
            </a:r>
            <a:r>
              <a:rPr b="0" lang="en-IN" sz="1800" spc="-1" strike="noStrike">
                <a:solidFill>
                  <a:srgbClr val="000000"/>
                </a:solidFill>
                <a:uFill>
                  <a:solidFill>
                    <a:srgbClr val="ffffff"/>
                  </a:solidFill>
                </a:uFill>
                <a:latin typeface="Calibri"/>
                <a:ea typeface="DejaVu Sans"/>
              </a:rPr>
              <a:t> </a:t>
            </a:r>
            <a:endParaRPr b="0" lang="en-IN" sz="1800" spc="-1" strike="noStrike">
              <a:solidFill>
                <a:srgbClr val="000000"/>
              </a:solidFill>
              <a:uFill>
                <a:solidFill>
                  <a:srgbClr val="ffffff"/>
                </a:solidFill>
              </a:uFill>
              <a:latin typeface="Arial"/>
            </a:endParaRPr>
          </a:p>
          <a:p>
            <a:pPr lvl="1" marL="783720" indent="-290880">
              <a:lnSpc>
                <a:spcPct val="100000"/>
              </a:lnSpc>
              <a:buClr>
                <a:srgbClr val="000000"/>
              </a:buClr>
              <a:buSzPct val="75000"/>
              <a:buFont typeface="Symbol"/>
              <a:buChar char=""/>
            </a:pPr>
            <a:r>
              <a:rPr b="0" lang="en-IN" sz="1600" spc="-1" strike="noStrike">
                <a:solidFill>
                  <a:srgbClr val="000000"/>
                </a:solidFill>
                <a:uFill>
                  <a:solidFill>
                    <a:srgbClr val="ffffff"/>
                  </a:solidFill>
                </a:uFill>
                <a:latin typeface="Calibri"/>
                <a:ea typeface="DejaVu Sans"/>
              </a:rPr>
              <a:t>A Smart Factory containing hundreds or even thousands of Smart Devices that are able to self-optimize production will lead to an almost zero down time in production. </a:t>
            </a:r>
            <a:endParaRPr b="0" lang="en-IN" sz="1800" spc="-1" strike="noStrike">
              <a:solidFill>
                <a:srgbClr val="000000"/>
              </a:solidFill>
              <a:uFill>
                <a:solidFill>
                  <a:srgbClr val="ffffff"/>
                </a:solidFill>
              </a:uFill>
              <a:latin typeface="Arial"/>
            </a:endParaRPr>
          </a:p>
          <a:p>
            <a:pPr lvl="1" marL="783720" indent="-290880">
              <a:lnSpc>
                <a:spcPct val="100000"/>
              </a:lnSpc>
              <a:buClr>
                <a:srgbClr val="000000"/>
              </a:buClr>
              <a:buSzPct val="75000"/>
              <a:buFont typeface="Symbol"/>
              <a:buChar char=""/>
            </a:pPr>
            <a:r>
              <a:rPr b="0" lang="en-IN" sz="1600" spc="-1" strike="noStrike">
                <a:solidFill>
                  <a:srgbClr val="000000"/>
                </a:solidFill>
                <a:uFill>
                  <a:solidFill>
                    <a:srgbClr val="ffffff"/>
                  </a:solidFill>
                </a:uFill>
                <a:latin typeface="Calibri"/>
                <a:ea typeface="DejaVu Sans"/>
              </a:rPr>
              <a:t>Important for industries that use high end expensive manufacturing equipment such as the semi-conductors industry. </a:t>
            </a:r>
            <a:endParaRPr b="0" lang="en-IN" sz="1800" spc="-1" strike="noStrike">
              <a:solidFill>
                <a:srgbClr val="000000"/>
              </a:solidFill>
              <a:uFill>
                <a:solidFill>
                  <a:srgbClr val="ffffff"/>
                </a:solidFill>
              </a:uFill>
              <a:latin typeface="Arial"/>
            </a:endParaRPr>
          </a:p>
          <a:p>
            <a:pPr lvl="1" marL="783720" indent="-290880">
              <a:lnSpc>
                <a:spcPct val="100000"/>
              </a:lnSpc>
              <a:buClr>
                <a:srgbClr val="000000"/>
              </a:buClr>
              <a:buSzPct val="75000"/>
              <a:buFont typeface="Symbol"/>
              <a:buChar char=""/>
            </a:pPr>
            <a:r>
              <a:rPr b="0" lang="en-IN" sz="1600" spc="-1" strike="noStrike">
                <a:solidFill>
                  <a:srgbClr val="000000"/>
                </a:solidFill>
                <a:uFill>
                  <a:solidFill>
                    <a:srgbClr val="ffffff"/>
                  </a:solidFill>
                </a:uFill>
                <a:latin typeface="Calibri"/>
                <a:ea typeface="DejaVu Sans"/>
              </a:rPr>
              <a:t>Being able to utilize production constantly and consistently will profit the company. </a:t>
            </a:r>
            <a:endParaRPr b="0" lang="en-IN" sz="1800" spc="-1" strike="noStrike">
              <a:solidFill>
                <a:srgbClr val="000000"/>
              </a:solidFill>
              <a:uFill>
                <a:solidFill>
                  <a:srgbClr val="ffffff"/>
                </a:solidFill>
              </a:uFill>
              <a:latin typeface="Arial"/>
            </a:endParaRPr>
          </a:p>
          <a:p>
            <a:pPr>
              <a:lnSpc>
                <a:spcPct val="100000"/>
              </a:lnSpc>
            </a:pPr>
            <a:endParaRPr b="0" lang="en-IN" sz="1800" spc="-1" strike="noStrike">
              <a:solidFill>
                <a:srgbClr val="000000"/>
              </a:solidFill>
              <a:uFill>
                <a:solidFill>
                  <a:srgbClr val="ffffff"/>
                </a:solidFill>
              </a:uFill>
              <a:latin typeface="Arial"/>
            </a:endParaRPr>
          </a:p>
          <a:p>
            <a:pPr marL="392040" indent="-290880">
              <a:lnSpc>
                <a:spcPct val="100000"/>
              </a:lnSpc>
              <a:buClr>
                <a:srgbClr val="000000"/>
              </a:buClr>
              <a:buSzPct val="45000"/>
              <a:buFont typeface="Wingdings" charset="2"/>
              <a:buChar char=""/>
            </a:pPr>
            <a:r>
              <a:rPr b="1" lang="en-IN" sz="1800" spc="-1" strike="noStrike">
                <a:solidFill>
                  <a:srgbClr val="000000"/>
                </a:solidFill>
                <a:uFill>
                  <a:solidFill>
                    <a:srgbClr val="ffffff"/>
                  </a:solidFill>
                </a:uFill>
                <a:latin typeface="Calibri"/>
                <a:ea typeface="DejaVu Sans"/>
              </a:rPr>
              <a:t>Customization: </a:t>
            </a:r>
            <a:endParaRPr b="0" lang="en-IN" sz="1800" spc="-1" strike="noStrike">
              <a:solidFill>
                <a:srgbClr val="000000"/>
              </a:solidFill>
              <a:uFill>
                <a:solidFill>
                  <a:srgbClr val="ffffff"/>
                </a:solidFill>
              </a:uFill>
              <a:latin typeface="Arial"/>
            </a:endParaRPr>
          </a:p>
          <a:p>
            <a:pPr lvl="1" marL="783720" indent="-290880">
              <a:lnSpc>
                <a:spcPct val="100000"/>
              </a:lnSpc>
              <a:buClr>
                <a:srgbClr val="000000"/>
              </a:buClr>
              <a:buSzPct val="75000"/>
              <a:buFont typeface="Symbol"/>
              <a:buChar char=""/>
            </a:pPr>
            <a:r>
              <a:rPr b="0" lang="en-IN" sz="1600" spc="-1" strike="noStrike">
                <a:solidFill>
                  <a:srgbClr val="000000"/>
                </a:solidFill>
                <a:uFill>
                  <a:solidFill>
                    <a:srgbClr val="ffffff"/>
                  </a:solidFill>
                </a:uFill>
                <a:latin typeface="Calibri"/>
                <a:ea typeface="DejaVu Sans"/>
              </a:rPr>
              <a:t>Creating a flexible market that is customer-oriented will help meet the population’s needs fast and smoothly. </a:t>
            </a:r>
            <a:endParaRPr b="0" lang="en-IN" sz="1800" spc="-1" strike="noStrike">
              <a:solidFill>
                <a:srgbClr val="000000"/>
              </a:solidFill>
              <a:uFill>
                <a:solidFill>
                  <a:srgbClr val="ffffff"/>
                </a:solidFill>
              </a:uFill>
              <a:latin typeface="Arial"/>
            </a:endParaRPr>
          </a:p>
          <a:p>
            <a:pPr lvl="1" marL="783720" indent="-290880">
              <a:lnSpc>
                <a:spcPct val="100000"/>
              </a:lnSpc>
              <a:buClr>
                <a:srgbClr val="000000"/>
              </a:buClr>
              <a:buSzPct val="75000"/>
              <a:buFont typeface="Symbol"/>
              <a:buChar char=""/>
            </a:pPr>
            <a:r>
              <a:rPr b="0" lang="en-IN" sz="1600" spc="-1" strike="noStrike">
                <a:solidFill>
                  <a:srgbClr val="000000"/>
                </a:solidFill>
                <a:uFill>
                  <a:solidFill>
                    <a:srgbClr val="ffffff"/>
                  </a:solidFill>
                </a:uFill>
                <a:latin typeface="Calibri"/>
                <a:ea typeface="DejaVu Sans"/>
              </a:rPr>
              <a:t>Destroy the gap between the manufacturer and the customer. </a:t>
            </a:r>
            <a:endParaRPr b="0" lang="en-IN" sz="1800" spc="-1" strike="noStrike">
              <a:solidFill>
                <a:srgbClr val="000000"/>
              </a:solidFill>
              <a:uFill>
                <a:solidFill>
                  <a:srgbClr val="ffffff"/>
                </a:solidFill>
              </a:uFill>
              <a:latin typeface="Arial"/>
            </a:endParaRPr>
          </a:p>
          <a:p>
            <a:pPr lvl="1" marL="783720" indent="-290880">
              <a:lnSpc>
                <a:spcPct val="100000"/>
              </a:lnSpc>
              <a:buClr>
                <a:srgbClr val="000000"/>
              </a:buClr>
              <a:buSzPct val="75000"/>
              <a:buFont typeface="Symbol"/>
              <a:buChar char=""/>
            </a:pPr>
            <a:r>
              <a:rPr b="0" lang="en-IN" sz="1600" spc="-1" strike="noStrike">
                <a:solidFill>
                  <a:srgbClr val="000000"/>
                </a:solidFill>
                <a:uFill>
                  <a:solidFill>
                    <a:srgbClr val="ffffff"/>
                  </a:solidFill>
                </a:uFill>
                <a:latin typeface="Calibri"/>
                <a:ea typeface="DejaVu Sans"/>
              </a:rPr>
              <a:t>Communication will take place between both directly. Manufacturers won’t have to communicate internally (in companies and factories) and externally (to customers). This fastens the production and delivery processes.</a:t>
            </a:r>
            <a:endParaRPr b="0" lang="en-IN" sz="1800" spc="-1" strike="noStrike">
              <a:solidFill>
                <a:srgbClr val="000000"/>
              </a:solidFill>
              <a:uFill>
                <a:solidFill>
                  <a:srgbClr val="ffffff"/>
                </a:solidFill>
              </a:uFill>
              <a:latin typeface="Arial"/>
            </a:endParaRPr>
          </a:p>
          <a:p>
            <a:pPr>
              <a:lnSpc>
                <a:spcPct val="100000"/>
              </a:lnSpc>
            </a:pPr>
            <a:endParaRPr b="0" lang="en-IN" sz="1800" spc="-1" strike="noStrike">
              <a:solidFill>
                <a:srgbClr val="000000"/>
              </a:solidFill>
              <a:uFill>
                <a:solidFill>
                  <a:srgbClr val="ffffff"/>
                </a:solidFill>
              </a:uFill>
              <a:latin typeface="Arial"/>
            </a:endParaRPr>
          </a:p>
          <a:p>
            <a:pPr marL="392040" indent="-290880">
              <a:lnSpc>
                <a:spcPct val="100000"/>
              </a:lnSpc>
              <a:buClr>
                <a:srgbClr val="000000"/>
              </a:buClr>
              <a:buSzPct val="45000"/>
              <a:buFont typeface="Wingdings" charset="2"/>
              <a:buChar char=""/>
            </a:pPr>
            <a:r>
              <a:rPr b="1" lang="en-IN" sz="1800" spc="-1" strike="noStrike">
                <a:solidFill>
                  <a:srgbClr val="000000"/>
                </a:solidFill>
                <a:uFill>
                  <a:solidFill>
                    <a:srgbClr val="ffffff"/>
                  </a:solidFill>
                </a:uFill>
                <a:latin typeface="Calibri"/>
                <a:ea typeface="DejaVu Sans"/>
              </a:rPr>
              <a:t>Research Inclination: </a:t>
            </a:r>
            <a:endParaRPr b="0" lang="en-IN" sz="1800" spc="-1" strike="noStrike">
              <a:solidFill>
                <a:srgbClr val="000000"/>
              </a:solidFill>
              <a:uFill>
                <a:solidFill>
                  <a:srgbClr val="ffffff"/>
                </a:solidFill>
              </a:uFill>
              <a:latin typeface="Arial"/>
            </a:endParaRPr>
          </a:p>
          <a:p>
            <a:pPr lvl="1" marL="783720" indent="-290880">
              <a:lnSpc>
                <a:spcPct val="100000"/>
              </a:lnSpc>
              <a:buClr>
                <a:srgbClr val="000000"/>
              </a:buClr>
              <a:buSzPct val="75000"/>
              <a:buFont typeface="Symbol"/>
              <a:buChar char=""/>
            </a:pPr>
            <a:r>
              <a:rPr b="0" lang="en-IN" sz="1600" spc="-1" strike="noStrike">
                <a:solidFill>
                  <a:srgbClr val="000000"/>
                </a:solidFill>
                <a:uFill>
                  <a:solidFill>
                    <a:srgbClr val="ffffff"/>
                  </a:solidFill>
                </a:uFill>
                <a:latin typeface="Calibri"/>
                <a:ea typeface="DejaVu Sans"/>
              </a:rPr>
              <a:t>The adoption of Industry 4.0 technologies will push research in various fields such as IT security and will have its effect on the education in particular. </a:t>
            </a:r>
            <a:endParaRPr b="0" lang="en-IN" sz="1800" spc="-1" strike="noStrike">
              <a:solidFill>
                <a:srgbClr val="000000"/>
              </a:solidFill>
              <a:uFill>
                <a:solidFill>
                  <a:srgbClr val="ffffff"/>
                </a:solidFill>
              </a:uFill>
              <a:latin typeface="Arial"/>
            </a:endParaRPr>
          </a:p>
          <a:p>
            <a:pPr lvl="1" marL="783720" indent="-290880">
              <a:lnSpc>
                <a:spcPct val="100000"/>
              </a:lnSpc>
              <a:buClr>
                <a:srgbClr val="000000"/>
              </a:buClr>
              <a:buSzPct val="75000"/>
              <a:buFont typeface="Symbol"/>
              <a:buChar char=""/>
            </a:pPr>
            <a:r>
              <a:rPr b="0" lang="en-IN" sz="1600" spc="-1" strike="noStrike">
                <a:solidFill>
                  <a:srgbClr val="000000"/>
                </a:solidFill>
                <a:uFill>
                  <a:solidFill>
                    <a:srgbClr val="ffffff"/>
                  </a:solidFill>
                </a:uFill>
                <a:latin typeface="Calibri"/>
                <a:ea typeface="DejaVu Sans"/>
              </a:rPr>
              <a:t>A new industry will require a new set of skills. </a:t>
            </a:r>
            <a:endParaRPr b="0" lang="en-IN" sz="1800" spc="-1" strike="noStrike">
              <a:solidFill>
                <a:srgbClr val="000000"/>
              </a:solidFill>
              <a:uFill>
                <a:solidFill>
                  <a:srgbClr val="ffffff"/>
                </a:solidFill>
              </a:uFill>
              <a:latin typeface="Arial"/>
            </a:endParaRPr>
          </a:p>
          <a:p>
            <a:pPr lvl="1" marL="783720" indent="-290880">
              <a:lnSpc>
                <a:spcPct val="100000"/>
              </a:lnSpc>
              <a:buClr>
                <a:srgbClr val="000000"/>
              </a:buClr>
              <a:buSzPct val="75000"/>
              <a:buFont typeface="Symbol"/>
              <a:buChar char=""/>
            </a:pPr>
            <a:r>
              <a:rPr b="0" lang="en-IN" sz="1600" spc="-1" strike="noStrike">
                <a:solidFill>
                  <a:srgbClr val="000000"/>
                </a:solidFill>
                <a:uFill>
                  <a:solidFill>
                    <a:srgbClr val="ffffff"/>
                  </a:solidFill>
                </a:uFill>
                <a:latin typeface="Calibri"/>
                <a:ea typeface="DejaVu Sans"/>
              </a:rPr>
              <a:t>Education &amp; training will take a new shape that provides an industry the required skilled labor.</a:t>
            </a:r>
            <a:endParaRPr b="0" lang="en-IN" sz="1800" spc="-1" strike="noStrike">
              <a:solidFill>
                <a:srgbClr val="000000"/>
              </a:solidFill>
              <a:uFill>
                <a:solidFill>
                  <a:srgbClr val="ffffff"/>
                </a:solidFill>
              </a:uFill>
              <a:latin typeface="Arial"/>
            </a:endParaRPr>
          </a:p>
        </p:txBody>
      </p:sp>
    </p:spTree>
  </p:cSld>
  <p:timing>
    <p:tnLst>
      <p:par>
        <p:cTn id="57" dur="indefinite" restart="never" nodeType="tmRoot">
          <p:childTnLst>
            <p:seq>
              <p:cTn id="58" dur="indefinite" nodeType="mainSeq"/>
              <p:prevCondLst>
                <p:cond delay="0" evt="onPrev">
                  <p:tgtEl>
                    <p:sldTgt/>
                  </p:tgtEl>
                </p:cond>
              </p:prevCondLst>
              <p:nextCondLst>
                <p:cond delay="0" evt="onNext">
                  <p:tgtEl>
                    <p:sldTgt/>
                  </p:tgtEl>
                </p:cond>
              </p:nextCondLst>
            </p:seq>
          </p:childTnLst>
        </p:cTn>
      </p:par>
    </p:tnLst>
  </p:timing>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0">
  <p:cSld>
    <p:spTree>
      <p:nvGrpSpPr>
        <p:cNvPr id="1" name=""/>
        <p:cNvGrpSpPr/>
        <p:nvPr/>
      </p:nvGrpSpPr>
      <p:grpSpPr>
        <a:xfrm>
          <a:off x="0" y="0"/>
          <a:ext cx="0" cy="0"/>
          <a:chOff x="0" y="0"/>
          <a:chExt cx="0" cy="0"/>
        </a:xfrm>
      </p:grpSpPr>
      <p:sp>
        <p:nvSpPr>
          <p:cNvPr id="400" name="CustomShape 1"/>
          <p:cNvSpPr/>
          <p:nvPr/>
        </p:nvSpPr>
        <p:spPr>
          <a:xfrm>
            <a:off x="457200" y="3600"/>
            <a:ext cx="8225640" cy="1141920"/>
          </a:xfrm>
          <a:prstGeom prst="rect">
            <a:avLst/>
          </a:prstGeom>
          <a:noFill/>
          <a:ln>
            <a:noFill/>
          </a:ln>
        </p:spPr>
        <p:style>
          <a:lnRef idx="0"/>
          <a:fillRef idx="0"/>
          <a:effectRef idx="0"/>
          <a:fontRef idx="minor"/>
        </p:style>
        <p:txBody>
          <a:bodyPr lIns="0" rIns="0" tIns="0" bIns="0" anchor="ctr"/>
          <a:p>
            <a:pPr algn="ctr">
              <a:lnSpc>
                <a:spcPct val="100000"/>
              </a:lnSpc>
            </a:pPr>
            <a:r>
              <a:rPr b="0" lang="en-IN" sz="4000" spc="-1" strike="noStrike">
                <a:solidFill>
                  <a:srgbClr val="000000"/>
                </a:solidFill>
                <a:uFill>
                  <a:solidFill>
                    <a:srgbClr val="ffffff"/>
                  </a:solidFill>
                </a:uFill>
                <a:latin typeface="Arial"/>
                <a:ea typeface="DejaVu Sans"/>
              </a:rPr>
              <a:t>Industry 4.0 - Challenges </a:t>
            </a:r>
            <a:endParaRPr b="0" lang="en-IN" sz="1800" spc="-1" strike="noStrike">
              <a:solidFill>
                <a:srgbClr val="000000"/>
              </a:solidFill>
              <a:uFill>
                <a:solidFill>
                  <a:srgbClr val="ffffff"/>
                </a:solidFill>
              </a:uFill>
              <a:latin typeface="Arial"/>
            </a:endParaRPr>
          </a:p>
        </p:txBody>
      </p:sp>
      <p:sp>
        <p:nvSpPr>
          <p:cNvPr id="401" name="CustomShape 2"/>
          <p:cNvSpPr/>
          <p:nvPr/>
        </p:nvSpPr>
        <p:spPr>
          <a:xfrm>
            <a:off x="457200" y="1009440"/>
            <a:ext cx="8225640" cy="5250240"/>
          </a:xfrm>
          <a:prstGeom prst="rect">
            <a:avLst/>
          </a:prstGeom>
          <a:noFill/>
          <a:ln>
            <a:noFill/>
          </a:ln>
        </p:spPr>
        <p:style>
          <a:lnRef idx="0"/>
          <a:fillRef idx="0"/>
          <a:effectRef idx="0"/>
          <a:fontRef idx="minor"/>
        </p:style>
        <p:txBody>
          <a:bodyPr lIns="0" rIns="0" tIns="0" bIns="0"/>
          <a:p>
            <a:pPr marL="392040" indent="-290880">
              <a:lnSpc>
                <a:spcPct val="100000"/>
              </a:lnSpc>
              <a:buClr>
                <a:srgbClr val="000000"/>
              </a:buClr>
              <a:buSzPct val="45000"/>
              <a:buFont typeface="Wingdings" charset="2"/>
              <a:buChar char=""/>
            </a:pPr>
            <a:r>
              <a:rPr b="1" lang="en-IN" sz="1600" spc="-1" strike="noStrike">
                <a:solidFill>
                  <a:srgbClr val="000000"/>
                </a:solidFill>
                <a:uFill>
                  <a:solidFill>
                    <a:srgbClr val="ffffff"/>
                  </a:solidFill>
                </a:uFill>
                <a:latin typeface="Calibri"/>
                <a:ea typeface="DejaVu Sans"/>
              </a:rPr>
              <a:t>Security: </a:t>
            </a:r>
            <a:endParaRPr b="0" lang="en-IN" sz="1800" spc="-1" strike="noStrike">
              <a:solidFill>
                <a:srgbClr val="000000"/>
              </a:solidFill>
              <a:uFill>
                <a:solidFill>
                  <a:srgbClr val="ffffff"/>
                </a:solidFill>
              </a:uFill>
              <a:latin typeface="Arial"/>
            </a:endParaRPr>
          </a:p>
          <a:p>
            <a:pPr lvl="1" marL="783720" indent="-290880">
              <a:lnSpc>
                <a:spcPct val="100000"/>
              </a:lnSpc>
              <a:buClr>
                <a:srgbClr val="000000"/>
              </a:buClr>
              <a:buSzPct val="75000"/>
              <a:buFont typeface="Symbol"/>
              <a:buChar char=""/>
            </a:pPr>
            <a:r>
              <a:rPr b="0" lang="en-IN" sz="1500" spc="-1" strike="noStrike">
                <a:solidFill>
                  <a:srgbClr val="000000"/>
                </a:solidFill>
                <a:uFill>
                  <a:solidFill>
                    <a:srgbClr val="ffffff"/>
                  </a:solidFill>
                </a:uFill>
                <a:latin typeface="Calibri"/>
                <a:ea typeface="DejaVu Sans"/>
              </a:rPr>
              <a:t>The most challenging aspect is the IT security risk. </a:t>
            </a:r>
            <a:endParaRPr b="0" lang="en-IN" sz="1800" spc="-1" strike="noStrike">
              <a:solidFill>
                <a:srgbClr val="000000"/>
              </a:solidFill>
              <a:uFill>
                <a:solidFill>
                  <a:srgbClr val="ffffff"/>
                </a:solidFill>
              </a:uFill>
              <a:latin typeface="Arial"/>
            </a:endParaRPr>
          </a:p>
          <a:p>
            <a:pPr lvl="1" marL="783720" indent="-290880">
              <a:lnSpc>
                <a:spcPct val="100000"/>
              </a:lnSpc>
              <a:buClr>
                <a:srgbClr val="000000"/>
              </a:buClr>
              <a:buSzPct val="75000"/>
              <a:buFont typeface="Symbol"/>
              <a:buChar char=""/>
            </a:pPr>
            <a:r>
              <a:rPr b="0" lang="en-IN" sz="1500" spc="-1" strike="noStrike">
                <a:solidFill>
                  <a:srgbClr val="000000"/>
                </a:solidFill>
                <a:uFill>
                  <a:solidFill>
                    <a:srgbClr val="ffffff"/>
                  </a:solidFill>
                </a:uFill>
                <a:latin typeface="Calibri"/>
                <a:ea typeface="DejaVu Sans"/>
              </a:rPr>
              <a:t>This online integration will give room to security breaches and data leaks. </a:t>
            </a:r>
            <a:endParaRPr b="0" lang="en-IN" sz="1800" spc="-1" strike="noStrike">
              <a:solidFill>
                <a:srgbClr val="000000"/>
              </a:solidFill>
              <a:uFill>
                <a:solidFill>
                  <a:srgbClr val="ffffff"/>
                </a:solidFill>
              </a:uFill>
              <a:latin typeface="Arial"/>
            </a:endParaRPr>
          </a:p>
          <a:p>
            <a:pPr lvl="1" marL="783720" indent="-290880">
              <a:lnSpc>
                <a:spcPct val="100000"/>
              </a:lnSpc>
              <a:buClr>
                <a:srgbClr val="000000"/>
              </a:buClr>
              <a:buSzPct val="75000"/>
              <a:buFont typeface="Symbol"/>
              <a:buChar char=""/>
            </a:pPr>
            <a:r>
              <a:rPr b="0" lang="en-IN" sz="1500" spc="-1" strike="noStrike">
                <a:solidFill>
                  <a:srgbClr val="000000"/>
                </a:solidFill>
                <a:uFill>
                  <a:solidFill>
                    <a:srgbClr val="ffffff"/>
                  </a:solidFill>
                </a:uFill>
                <a:latin typeface="Calibri"/>
                <a:ea typeface="DejaVu Sans"/>
              </a:rPr>
              <a:t>Cyber theft must also be put into consideration. </a:t>
            </a:r>
            <a:endParaRPr b="0" lang="en-IN" sz="1800" spc="-1" strike="noStrike">
              <a:solidFill>
                <a:srgbClr val="000000"/>
              </a:solidFill>
              <a:uFill>
                <a:solidFill>
                  <a:srgbClr val="ffffff"/>
                </a:solidFill>
              </a:uFill>
              <a:latin typeface="Arial"/>
            </a:endParaRPr>
          </a:p>
          <a:p>
            <a:pPr>
              <a:lnSpc>
                <a:spcPct val="100000"/>
              </a:lnSpc>
            </a:pPr>
            <a:endParaRPr b="0" lang="en-IN" sz="1800" spc="-1" strike="noStrike">
              <a:solidFill>
                <a:srgbClr val="000000"/>
              </a:solidFill>
              <a:uFill>
                <a:solidFill>
                  <a:srgbClr val="ffffff"/>
                </a:solidFill>
              </a:uFill>
              <a:latin typeface="Arial"/>
            </a:endParaRPr>
          </a:p>
          <a:p>
            <a:pPr marL="392040" indent="-290880">
              <a:lnSpc>
                <a:spcPct val="100000"/>
              </a:lnSpc>
              <a:buClr>
                <a:srgbClr val="000000"/>
              </a:buClr>
              <a:buSzPct val="45000"/>
              <a:buFont typeface="Wingdings" charset="2"/>
              <a:buChar char=""/>
            </a:pPr>
            <a:r>
              <a:rPr b="1" lang="en-IN" sz="1600" spc="-1" strike="noStrike">
                <a:solidFill>
                  <a:srgbClr val="000000"/>
                </a:solidFill>
                <a:uFill>
                  <a:solidFill>
                    <a:srgbClr val="ffffff"/>
                  </a:solidFill>
                </a:uFill>
                <a:latin typeface="Calibri"/>
                <a:ea typeface="DejaVu Sans"/>
              </a:rPr>
              <a:t>Capital: </a:t>
            </a:r>
            <a:endParaRPr b="0" lang="en-IN" sz="1800" spc="-1" strike="noStrike">
              <a:solidFill>
                <a:srgbClr val="000000"/>
              </a:solidFill>
              <a:uFill>
                <a:solidFill>
                  <a:srgbClr val="ffffff"/>
                </a:solidFill>
              </a:uFill>
              <a:latin typeface="Arial"/>
            </a:endParaRPr>
          </a:p>
          <a:p>
            <a:pPr lvl="1" marL="783720" indent="-290880">
              <a:lnSpc>
                <a:spcPct val="100000"/>
              </a:lnSpc>
              <a:buClr>
                <a:srgbClr val="000000"/>
              </a:buClr>
              <a:buSzPct val="75000"/>
              <a:buFont typeface="Symbol"/>
              <a:buChar char=""/>
            </a:pPr>
            <a:r>
              <a:rPr b="0" lang="en-IN" sz="1500" spc="-1" strike="noStrike">
                <a:solidFill>
                  <a:srgbClr val="000000"/>
                </a:solidFill>
                <a:uFill>
                  <a:solidFill>
                    <a:srgbClr val="ffffff"/>
                  </a:solidFill>
                </a:uFill>
                <a:latin typeface="Calibri"/>
                <a:ea typeface="DejaVu Sans"/>
              </a:rPr>
              <a:t>Will require a huge investment in a new technology that doesn’t sound cheap. </a:t>
            </a:r>
            <a:endParaRPr b="0" lang="en-IN" sz="1800" spc="-1" strike="noStrike">
              <a:solidFill>
                <a:srgbClr val="000000"/>
              </a:solidFill>
              <a:uFill>
                <a:solidFill>
                  <a:srgbClr val="ffffff"/>
                </a:solidFill>
              </a:uFill>
              <a:latin typeface="Arial"/>
            </a:endParaRPr>
          </a:p>
          <a:p>
            <a:pPr lvl="1" marL="783720" indent="-290880">
              <a:lnSpc>
                <a:spcPct val="100000"/>
              </a:lnSpc>
              <a:buClr>
                <a:srgbClr val="000000"/>
              </a:buClr>
              <a:buSzPct val="75000"/>
              <a:buFont typeface="Symbol"/>
              <a:buChar char=""/>
            </a:pPr>
            <a:r>
              <a:rPr b="0" lang="en-IN" sz="1500" spc="-1" strike="noStrike">
                <a:solidFill>
                  <a:srgbClr val="000000"/>
                </a:solidFill>
                <a:uFill>
                  <a:solidFill>
                    <a:srgbClr val="ffffff"/>
                  </a:solidFill>
                </a:uFill>
                <a:latin typeface="Calibri"/>
                <a:ea typeface="DejaVu Sans"/>
              </a:rPr>
              <a:t>The risks must be calculated and taken seriously. </a:t>
            </a:r>
            <a:endParaRPr b="0" lang="en-IN" sz="1800" spc="-1" strike="noStrike">
              <a:solidFill>
                <a:srgbClr val="000000"/>
              </a:solidFill>
              <a:uFill>
                <a:solidFill>
                  <a:srgbClr val="ffffff"/>
                </a:solidFill>
              </a:uFill>
              <a:latin typeface="Arial"/>
            </a:endParaRPr>
          </a:p>
          <a:p>
            <a:pPr lvl="1" marL="783720" indent="-290880">
              <a:lnSpc>
                <a:spcPct val="100000"/>
              </a:lnSpc>
              <a:buClr>
                <a:srgbClr val="000000"/>
              </a:buClr>
              <a:buSzPct val="75000"/>
              <a:buFont typeface="Symbol"/>
              <a:buChar char=""/>
            </a:pPr>
            <a:r>
              <a:rPr b="0" lang="en-IN" sz="1500" spc="-1" strike="noStrike">
                <a:solidFill>
                  <a:srgbClr val="000000"/>
                </a:solidFill>
                <a:uFill>
                  <a:solidFill>
                    <a:srgbClr val="ffffff"/>
                  </a:solidFill>
                </a:uFill>
                <a:latin typeface="Calibri"/>
                <a:ea typeface="DejaVu Sans"/>
              </a:rPr>
              <a:t>Will require a huge capital, which alienates smaller businesses &amp; might cost them their market share in the future.</a:t>
            </a:r>
            <a:endParaRPr b="0" lang="en-IN" sz="1800" spc="-1" strike="noStrike">
              <a:solidFill>
                <a:srgbClr val="000000"/>
              </a:solidFill>
              <a:uFill>
                <a:solidFill>
                  <a:srgbClr val="ffffff"/>
                </a:solidFill>
              </a:uFill>
              <a:latin typeface="Arial"/>
            </a:endParaRPr>
          </a:p>
          <a:p>
            <a:pPr>
              <a:lnSpc>
                <a:spcPct val="100000"/>
              </a:lnSpc>
            </a:pPr>
            <a:endParaRPr b="0" lang="en-IN" sz="1800" spc="-1" strike="noStrike">
              <a:solidFill>
                <a:srgbClr val="000000"/>
              </a:solidFill>
              <a:uFill>
                <a:solidFill>
                  <a:srgbClr val="ffffff"/>
                </a:solidFill>
              </a:uFill>
              <a:latin typeface="Arial"/>
            </a:endParaRPr>
          </a:p>
          <a:p>
            <a:pPr marL="392040" indent="-290880">
              <a:lnSpc>
                <a:spcPct val="100000"/>
              </a:lnSpc>
              <a:buClr>
                <a:srgbClr val="000000"/>
              </a:buClr>
              <a:buSzPct val="45000"/>
              <a:buFont typeface="Wingdings" charset="2"/>
              <a:buChar char=""/>
            </a:pPr>
            <a:r>
              <a:rPr b="1" lang="en-IN" sz="1600" spc="-1" strike="noStrike">
                <a:solidFill>
                  <a:srgbClr val="000000"/>
                </a:solidFill>
                <a:uFill>
                  <a:solidFill>
                    <a:srgbClr val="ffffff"/>
                  </a:solidFill>
                </a:uFill>
                <a:latin typeface="Calibri"/>
                <a:ea typeface="DejaVu Sans"/>
              </a:rPr>
              <a:t>Employment: </a:t>
            </a:r>
            <a:endParaRPr b="0" lang="en-IN" sz="1800" spc="-1" strike="noStrike">
              <a:solidFill>
                <a:srgbClr val="000000"/>
              </a:solidFill>
              <a:uFill>
                <a:solidFill>
                  <a:srgbClr val="ffffff"/>
                </a:solidFill>
              </a:uFill>
              <a:latin typeface="Arial"/>
            </a:endParaRPr>
          </a:p>
          <a:p>
            <a:pPr lvl="1" marL="783720" indent="-290880">
              <a:lnSpc>
                <a:spcPct val="100000"/>
              </a:lnSpc>
              <a:buClr>
                <a:srgbClr val="000000"/>
              </a:buClr>
              <a:buSzPct val="75000"/>
              <a:buFont typeface="Symbol"/>
              <a:buChar char=""/>
            </a:pPr>
            <a:r>
              <a:rPr b="0" lang="en-IN" sz="1500" spc="-1" strike="noStrike">
                <a:solidFill>
                  <a:srgbClr val="000000"/>
                </a:solidFill>
                <a:uFill>
                  <a:solidFill>
                    <a:srgbClr val="ffffff"/>
                  </a:solidFill>
                </a:uFill>
                <a:latin typeface="Calibri"/>
                <a:ea typeface="DejaVu Sans"/>
              </a:rPr>
              <a:t>Early to speculate on employment conditions with the adoption of Industry 4.0 </a:t>
            </a:r>
            <a:endParaRPr b="0" lang="en-IN" sz="1800" spc="-1" strike="noStrike">
              <a:solidFill>
                <a:srgbClr val="000000"/>
              </a:solidFill>
              <a:uFill>
                <a:solidFill>
                  <a:srgbClr val="ffffff"/>
                </a:solidFill>
              </a:uFill>
              <a:latin typeface="Arial"/>
            </a:endParaRPr>
          </a:p>
          <a:p>
            <a:pPr lvl="1" marL="783720" indent="-290880">
              <a:lnSpc>
                <a:spcPct val="100000"/>
              </a:lnSpc>
              <a:buClr>
                <a:srgbClr val="000000"/>
              </a:buClr>
              <a:buSzPct val="75000"/>
              <a:buFont typeface="Symbol"/>
              <a:buChar char=""/>
            </a:pPr>
            <a:r>
              <a:rPr b="0" lang="en-IN" sz="1500" spc="-1" strike="noStrike">
                <a:solidFill>
                  <a:srgbClr val="000000"/>
                </a:solidFill>
                <a:uFill>
                  <a:solidFill>
                    <a:srgbClr val="ffffff"/>
                  </a:solidFill>
                </a:uFill>
                <a:latin typeface="Calibri"/>
                <a:ea typeface="DejaVu Sans"/>
              </a:rPr>
              <a:t>Workers will need to acquire different or an all-new set of skills, especially the senior workforce</a:t>
            </a:r>
            <a:endParaRPr b="0" lang="en-IN" sz="1800" spc="-1" strike="noStrike">
              <a:solidFill>
                <a:srgbClr val="000000"/>
              </a:solidFill>
              <a:uFill>
                <a:solidFill>
                  <a:srgbClr val="ffffff"/>
                </a:solidFill>
              </a:uFill>
              <a:latin typeface="Arial"/>
            </a:endParaRPr>
          </a:p>
          <a:p>
            <a:pPr>
              <a:lnSpc>
                <a:spcPct val="100000"/>
              </a:lnSpc>
            </a:pPr>
            <a:endParaRPr b="0" lang="en-IN" sz="1800" spc="-1" strike="noStrike">
              <a:solidFill>
                <a:srgbClr val="000000"/>
              </a:solidFill>
              <a:uFill>
                <a:solidFill>
                  <a:srgbClr val="ffffff"/>
                </a:solidFill>
              </a:uFill>
              <a:latin typeface="Arial"/>
            </a:endParaRPr>
          </a:p>
          <a:p>
            <a:pPr marL="392040" indent="-290880">
              <a:lnSpc>
                <a:spcPct val="100000"/>
              </a:lnSpc>
              <a:buClr>
                <a:srgbClr val="000000"/>
              </a:buClr>
              <a:buSzPct val="45000"/>
              <a:buFont typeface="Wingdings" charset="2"/>
              <a:buChar char=""/>
            </a:pPr>
            <a:r>
              <a:rPr b="1" lang="en-IN" sz="1600" spc="-1" strike="noStrike">
                <a:solidFill>
                  <a:srgbClr val="000000"/>
                </a:solidFill>
                <a:uFill>
                  <a:solidFill>
                    <a:srgbClr val="ffffff"/>
                  </a:solidFill>
                </a:uFill>
                <a:latin typeface="Calibri"/>
                <a:ea typeface="DejaVu Sans"/>
              </a:rPr>
              <a:t>Privacy: </a:t>
            </a:r>
            <a:endParaRPr b="0" lang="en-IN" sz="1800" spc="-1" strike="noStrike">
              <a:solidFill>
                <a:srgbClr val="000000"/>
              </a:solidFill>
              <a:uFill>
                <a:solidFill>
                  <a:srgbClr val="ffffff"/>
                </a:solidFill>
              </a:uFill>
              <a:latin typeface="Arial"/>
            </a:endParaRPr>
          </a:p>
          <a:p>
            <a:pPr lvl="1" marL="783720" indent="-290880">
              <a:lnSpc>
                <a:spcPct val="100000"/>
              </a:lnSpc>
              <a:buClr>
                <a:srgbClr val="000000"/>
              </a:buClr>
              <a:buSzPct val="75000"/>
              <a:buFont typeface="Symbol"/>
              <a:buChar char=""/>
            </a:pPr>
            <a:r>
              <a:rPr b="0" lang="en-IN" sz="1500" spc="-1" strike="noStrike">
                <a:solidFill>
                  <a:srgbClr val="000000"/>
                </a:solidFill>
                <a:uFill>
                  <a:solidFill>
                    <a:srgbClr val="ffffff"/>
                  </a:solidFill>
                </a:uFill>
                <a:latin typeface="Calibri"/>
                <a:ea typeface="DejaVu Sans"/>
              </a:rPr>
              <a:t>This not only the customer’s concern, but also the producers. </a:t>
            </a:r>
            <a:endParaRPr b="0" lang="en-IN" sz="1800" spc="-1" strike="noStrike">
              <a:solidFill>
                <a:srgbClr val="000000"/>
              </a:solidFill>
              <a:uFill>
                <a:solidFill>
                  <a:srgbClr val="ffffff"/>
                </a:solidFill>
              </a:uFill>
              <a:latin typeface="Arial"/>
            </a:endParaRPr>
          </a:p>
          <a:p>
            <a:pPr lvl="1" marL="783720" indent="-290880">
              <a:lnSpc>
                <a:spcPct val="100000"/>
              </a:lnSpc>
              <a:buClr>
                <a:srgbClr val="000000"/>
              </a:buClr>
              <a:buSzPct val="75000"/>
              <a:buFont typeface="Symbol"/>
              <a:buChar char=""/>
            </a:pPr>
            <a:r>
              <a:rPr b="0" lang="en-IN" sz="1500" spc="-1" strike="noStrike">
                <a:solidFill>
                  <a:srgbClr val="000000"/>
                </a:solidFill>
                <a:uFill>
                  <a:solidFill>
                    <a:srgbClr val="ffffff"/>
                  </a:solidFill>
                </a:uFill>
                <a:latin typeface="Calibri"/>
                <a:ea typeface="DejaVu Sans"/>
              </a:rPr>
              <a:t>To the customer, this might look like a threat to his privacy. </a:t>
            </a:r>
            <a:endParaRPr b="0" lang="en-IN" sz="1800" spc="-1" strike="noStrike">
              <a:solidFill>
                <a:srgbClr val="000000"/>
              </a:solidFill>
              <a:uFill>
                <a:solidFill>
                  <a:srgbClr val="ffffff"/>
                </a:solidFill>
              </a:uFill>
              <a:latin typeface="Arial"/>
            </a:endParaRPr>
          </a:p>
          <a:p>
            <a:pPr lvl="1" marL="783720" indent="-290880">
              <a:lnSpc>
                <a:spcPct val="100000"/>
              </a:lnSpc>
              <a:buClr>
                <a:srgbClr val="000000"/>
              </a:buClr>
              <a:buSzPct val="75000"/>
              <a:buFont typeface="Symbol"/>
              <a:buChar char=""/>
            </a:pPr>
            <a:r>
              <a:rPr b="0" lang="en-IN" sz="1500" spc="-1" strike="noStrike">
                <a:solidFill>
                  <a:srgbClr val="000000"/>
                </a:solidFill>
                <a:uFill>
                  <a:solidFill>
                    <a:srgbClr val="ffffff"/>
                  </a:solidFill>
                </a:uFill>
                <a:latin typeface="Calibri"/>
                <a:ea typeface="DejaVu Sans"/>
              </a:rPr>
              <a:t>Small or large companies who haven’t shared their data in the past will have to work their way to a more transparent environment. </a:t>
            </a:r>
            <a:endParaRPr b="0" lang="en-IN" sz="1800" spc="-1" strike="noStrike">
              <a:solidFill>
                <a:srgbClr val="000000"/>
              </a:solidFill>
              <a:uFill>
                <a:solidFill>
                  <a:srgbClr val="ffffff"/>
                </a:solidFill>
              </a:uFill>
              <a:latin typeface="Arial"/>
            </a:endParaRPr>
          </a:p>
          <a:p>
            <a:pPr lvl="1" marL="783720" indent="-290880">
              <a:lnSpc>
                <a:spcPct val="100000"/>
              </a:lnSpc>
              <a:buClr>
                <a:srgbClr val="000000"/>
              </a:buClr>
              <a:buSzPct val="75000"/>
              <a:buFont typeface="Symbol"/>
              <a:buChar char=""/>
            </a:pPr>
            <a:r>
              <a:rPr b="0" lang="en-IN" sz="1500" spc="-1" strike="noStrike">
                <a:solidFill>
                  <a:srgbClr val="000000"/>
                </a:solidFill>
                <a:uFill>
                  <a:solidFill>
                    <a:srgbClr val="ffffff"/>
                  </a:solidFill>
                </a:uFill>
                <a:latin typeface="Calibri"/>
                <a:ea typeface="DejaVu Sans"/>
              </a:rPr>
              <a:t>Bridging the gap between the consumer and the producer will be a huge challenge for both parties.</a:t>
            </a:r>
            <a:endParaRPr b="0" lang="en-IN" sz="1800" spc="-1" strike="noStrike">
              <a:solidFill>
                <a:srgbClr val="000000"/>
              </a:solidFill>
              <a:uFill>
                <a:solidFill>
                  <a:srgbClr val="ffffff"/>
                </a:solidFill>
              </a:uFill>
              <a:latin typeface="Arial"/>
            </a:endParaRPr>
          </a:p>
        </p:txBody>
      </p:sp>
    </p:spTree>
  </p:cSld>
  <p:timing>
    <p:tnLst>
      <p:par>
        <p:cTn id="59" dur="indefinite" restart="never" nodeType="tmRoot">
          <p:childTnLst>
            <p:seq>
              <p:cTn id="60" dur="indefinite" nodeType="mainSeq"/>
              <p:prevCondLst>
                <p:cond delay="0" evt="onPrev">
                  <p:tgtEl>
                    <p:sldTgt/>
                  </p:tgtEl>
                </p:cond>
              </p:prevCondLst>
              <p:nextCondLst>
                <p:cond delay="0" evt="onNext">
                  <p:tgtEl>
                    <p:sldTgt/>
                  </p:tgtEl>
                </p:cond>
              </p:nextCondLst>
            </p:seq>
          </p:childTnLst>
        </p:cTn>
      </p:par>
    </p:tnLst>
  </p:timing>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2" name="CustomShape 1"/>
          <p:cNvSpPr/>
          <p:nvPr/>
        </p:nvSpPr>
        <p:spPr>
          <a:xfrm>
            <a:off x="457200" y="35280"/>
            <a:ext cx="8225640" cy="1141920"/>
          </a:xfrm>
          <a:prstGeom prst="rect">
            <a:avLst/>
          </a:prstGeom>
          <a:noFill/>
          <a:ln>
            <a:noFill/>
          </a:ln>
        </p:spPr>
        <p:style>
          <a:lnRef idx="0"/>
          <a:fillRef idx="0"/>
          <a:effectRef idx="0"/>
          <a:fontRef idx="minor"/>
        </p:style>
        <p:txBody>
          <a:bodyPr lIns="0" rIns="0" tIns="0" bIns="0" anchor="ctr"/>
          <a:p>
            <a:pPr algn="ctr">
              <a:lnSpc>
                <a:spcPct val="100000"/>
              </a:lnSpc>
            </a:pPr>
            <a:r>
              <a:rPr b="0" lang="en-IN" sz="4000" spc="-1" strike="noStrike">
                <a:solidFill>
                  <a:srgbClr val="000000"/>
                </a:solidFill>
                <a:uFill>
                  <a:solidFill>
                    <a:srgbClr val="ffffff"/>
                  </a:solidFill>
                </a:uFill>
                <a:latin typeface="Arial"/>
                <a:ea typeface="DejaVu Sans"/>
              </a:rPr>
              <a:t>Industry 4.0 - Readiness</a:t>
            </a:r>
            <a:endParaRPr b="0" lang="en-IN" sz="1800" spc="-1" strike="noStrike">
              <a:solidFill>
                <a:srgbClr val="000000"/>
              </a:solidFill>
              <a:uFill>
                <a:solidFill>
                  <a:srgbClr val="ffffff"/>
                </a:solidFill>
              </a:uFill>
              <a:latin typeface="Arial"/>
            </a:endParaRPr>
          </a:p>
        </p:txBody>
      </p:sp>
      <p:graphicFrame>
        <p:nvGraphicFramePr>
          <p:cNvPr id="403" name="Table 2"/>
          <p:cNvGraphicFramePr/>
          <p:nvPr/>
        </p:nvGraphicFramePr>
        <p:xfrm>
          <a:off x="522360" y="1800720"/>
          <a:ext cx="3606480" cy="3951000"/>
        </p:xfrm>
        <a:graphic>
          <a:graphicData uri="http://schemas.openxmlformats.org/drawingml/2006/table">
            <a:tbl>
              <a:tblPr/>
              <a:tblGrid>
                <a:gridCol w="2653200"/>
                <a:gridCol w="953640"/>
              </a:tblGrid>
              <a:tr h="589320">
                <a:tc>
                  <a:txBody>
                    <a:bodyPr lIns="81360" rIns="81360"/>
                    <a:p>
                      <a:pPr>
                        <a:lnSpc>
                          <a:spcPct val="100000"/>
                        </a:lnSpc>
                      </a:pPr>
                      <a:r>
                        <a:rPr b="1" lang="en-IN" sz="1600" spc="-1" strike="noStrike">
                          <a:solidFill>
                            <a:srgbClr val="000000"/>
                          </a:solidFill>
                          <a:uFill>
                            <a:solidFill>
                              <a:srgbClr val="ffffff"/>
                            </a:solidFill>
                          </a:uFill>
                          <a:latin typeface="Calibri"/>
                        </a:rPr>
                        <a:t>Networked Readiness Index 2016</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c>
                  <a:txBody>
                    <a:bodyPr lIns="81360" rIns="81360"/>
                    <a:p>
                      <a:pPr>
                        <a:lnSpc>
                          <a:spcPct val="100000"/>
                        </a:lnSpc>
                      </a:pPr>
                      <a:r>
                        <a:rPr b="1" lang="en-IN" sz="1600" spc="-1" strike="noStrike">
                          <a:solidFill>
                            <a:srgbClr val="000000"/>
                          </a:solidFill>
                          <a:uFill>
                            <a:solidFill>
                              <a:srgbClr val="ffffff"/>
                            </a:solidFill>
                          </a:uFill>
                          <a:latin typeface="Calibri"/>
                        </a:rPr>
                        <a:t>Global Rank*</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r>
              <a:tr h="336240">
                <a:tc>
                  <a:txBody>
                    <a:bodyPr lIns="81360" rIns="81360"/>
                    <a:p>
                      <a:pPr>
                        <a:lnSpc>
                          <a:spcPct val="100000"/>
                        </a:lnSpc>
                      </a:pPr>
                      <a:r>
                        <a:rPr b="0" lang="en-IN" sz="1600" spc="-1" strike="noStrike">
                          <a:solidFill>
                            <a:srgbClr val="000000"/>
                          </a:solidFill>
                          <a:uFill>
                            <a:solidFill>
                              <a:srgbClr val="ffffff"/>
                            </a:solidFill>
                          </a:uFill>
                          <a:latin typeface="Calibri"/>
                        </a:rPr>
                        <a:t>Singapore</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c>
                  <a:txBody>
                    <a:bodyPr lIns="81360" rIns="81360"/>
                    <a:p>
                      <a:pPr>
                        <a:lnSpc>
                          <a:spcPct val="100000"/>
                        </a:lnSpc>
                      </a:pPr>
                      <a:r>
                        <a:rPr b="0" lang="en-IN" sz="1600" spc="-1" strike="noStrike">
                          <a:solidFill>
                            <a:srgbClr val="000000"/>
                          </a:solidFill>
                          <a:uFill>
                            <a:solidFill>
                              <a:srgbClr val="ffffff"/>
                            </a:solidFill>
                          </a:uFill>
                          <a:latin typeface="Calibri"/>
                        </a:rPr>
                        <a:t>1</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r>
              <a:tr h="336240">
                <a:tc>
                  <a:txBody>
                    <a:bodyPr lIns="81360" rIns="81360"/>
                    <a:p>
                      <a:pPr>
                        <a:lnSpc>
                          <a:spcPct val="100000"/>
                        </a:lnSpc>
                      </a:pPr>
                      <a:r>
                        <a:rPr b="0" lang="en-IN" sz="1600" spc="-1" strike="noStrike">
                          <a:solidFill>
                            <a:srgbClr val="000000"/>
                          </a:solidFill>
                          <a:uFill>
                            <a:solidFill>
                              <a:srgbClr val="ffffff"/>
                            </a:solidFill>
                          </a:uFill>
                          <a:latin typeface="Calibri"/>
                        </a:rPr>
                        <a:t>Finland</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c>
                  <a:txBody>
                    <a:bodyPr lIns="81360" rIns="81360"/>
                    <a:p>
                      <a:pPr>
                        <a:lnSpc>
                          <a:spcPct val="100000"/>
                        </a:lnSpc>
                      </a:pPr>
                      <a:r>
                        <a:rPr b="0" lang="en-IN" sz="1600" spc="-1" strike="noStrike">
                          <a:solidFill>
                            <a:srgbClr val="000000"/>
                          </a:solidFill>
                          <a:uFill>
                            <a:solidFill>
                              <a:srgbClr val="ffffff"/>
                            </a:solidFill>
                          </a:uFill>
                          <a:latin typeface="Calibri"/>
                        </a:rPr>
                        <a:t>2</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r>
              <a:tr h="336240">
                <a:tc>
                  <a:txBody>
                    <a:bodyPr lIns="81360" rIns="81360"/>
                    <a:p>
                      <a:pPr>
                        <a:lnSpc>
                          <a:spcPct val="100000"/>
                        </a:lnSpc>
                      </a:pPr>
                      <a:r>
                        <a:rPr b="0" lang="en-IN" sz="1600" spc="-1" strike="noStrike">
                          <a:solidFill>
                            <a:srgbClr val="000000"/>
                          </a:solidFill>
                          <a:uFill>
                            <a:solidFill>
                              <a:srgbClr val="ffffff"/>
                            </a:solidFill>
                          </a:uFill>
                          <a:latin typeface="Calibri"/>
                        </a:rPr>
                        <a:t>Sweden</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c>
                  <a:txBody>
                    <a:bodyPr lIns="81360" rIns="81360"/>
                    <a:p>
                      <a:pPr>
                        <a:lnSpc>
                          <a:spcPct val="100000"/>
                        </a:lnSpc>
                      </a:pPr>
                      <a:r>
                        <a:rPr b="0" lang="en-IN" sz="1600" spc="-1" strike="noStrike">
                          <a:solidFill>
                            <a:srgbClr val="000000"/>
                          </a:solidFill>
                          <a:uFill>
                            <a:solidFill>
                              <a:srgbClr val="ffffff"/>
                            </a:solidFill>
                          </a:uFill>
                          <a:latin typeface="Calibri"/>
                        </a:rPr>
                        <a:t>3</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r>
              <a:tr h="336240">
                <a:tc>
                  <a:txBody>
                    <a:bodyPr lIns="81360" rIns="81360"/>
                    <a:p>
                      <a:pPr>
                        <a:lnSpc>
                          <a:spcPct val="100000"/>
                        </a:lnSpc>
                      </a:pPr>
                      <a:r>
                        <a:rPr b="0" lang="en-IN" sz="1600" spc="-1" strike="noStrike">
                          <a:solidFill>
                            <a:srgbClr val="000000"/>
                          </a:solidFill>
                          <a:uFill>
                            <a:solidFill>
                              <a:srgbClr val="ffffff"/>
                            </a:solidFill>
                          </a:uFill>
                          <a:latin typeface="Calibri"/>
                        </a:rPr>
                        <a:t>Norway</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c>
                  <a:txBody>
                    <a:bodyPr lIns="81360" rIns="81360"/>
                    <a:p>
                      <a:pPr>
                        <a:lnSpc>
                          <a:spcPct val="100000"/>
                        </a:lnSpc>
                      </a:pPr>
                      <a:r>
                        <a:rPr b="0" lang="en-IN" sz="1600" spc="-1" strike="noStrike">
                          <a:solidFill>
                            <a:srgbClr val="000000"/>
                          </a:solidFill>
                          <a:uFill>
                            <a:solidFill>
                              <a:srgbClr val="ffffff"/>
                            </a:solidFill>
                          </a:uFill>
                          <a:latin typeface="Calibri"/>
                        </a:rPr>
                        <a:t>4</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r>
              <a:tr h="336240">
                <a:tc>
                  <a:txBody>
                    <a:bodyPr lIns="81360" rIns="81360"/>
                    <a:p>
                      <a:pPr>
                        <a:lnSpc>
                          <a:spcPct val="100000"/>
                        </a:lnSpc>
                      </a:pPr>
                      <a:r>
                        <a:rPr b="0" lang="en-IN" sz="1600" spc="-1" strike="noStrike">
                          <a:solidFill>
                            <a:srgbClr val="000000"/>
                          </a:solidFill>
                          <a:uFill>
                            <a:solidFill>
                              <a:srgbClr val="ffffff"/>
                            </a:solidFill>
                          </a:uFill>
                          <a:latin typeface="Calibri"/>
                        </a:rPr>
                        <a:t>United States</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c>
                  <a:txBody>
                    <a:bodyPr lIns="81360" rIns="81360"/>
                    <a:p>
                      <a:pPr>
                        <a:lnSpc>
                          <a:spcPct val="100000"/>
                        </a:lnSpc>
                      </a:pPr>
                      <a:r>
                        <a:rPr b="0" lang="en-IN" sz="1600" spc="-1" strike="noStrike">
                          <a:solidFill>
                            <a:srgbClr val="000000"/>
                          </a:solidFill>
                          <a:uFill>
                            <a:solidFill>
                              <a:srgbClr val="ffffff"/>
                            </a:solidFill>
                          </a:uFill>
                          <a:latin typeface="Calibri"/>
                        </a:rPr>
                        <a:t>5</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r>
              <a:tr h="336240">
                <a:tc>
                  <a:txBody>
                    <a:bodyPr lIns="81360" rIns="81360"/>
                    <a:p>
                      <a:pPr>
                        <a:lnSpc>
                          <a:spcPct val="100000"/>
                        </a:lnSpc>
                      </a:pPr>
                      <a:r>
                        <a:rPr b="0" lang="en-IN" sz="1600" spc="-1" strike="noStrike">
                          <a:solidFill>
                            <a:srgbClr val="000000"/>
                          </a:solidFill>
                          <a:uFill>
                            <a:solidFill>
                              <a:srgbClr val="ffffff"/>
                            </a:solidFill>
                          </a:uFill>
                          <a:latin typeface="Calibri"/>
                        </a:rPr>
                        <a:t>Netherlands</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c>
                  <a:txBody>
                    <a:bodyPr lIns="81360" rIns="81360"/>
                    <a:p>
                      <a:pPr>
                        <a:lnSpc>
                          <a:spcPct val="100000"/>
                        </a:lnSpc>
                      </a:pPr>
                      <a:r>
                        <a:rPr b="0" lang="en-IN" sz="1600" spc="-1" strike="noStrike">
                          <a:solidFill>
                            <a:srgbClr val="000000"/>
                          </a:solidFill>
                          <a:uFill>
                            <a:solidFill>
                              <a:srgbClr val="ffffff"/>
                            </a:solidFill>
                          </a:uFill>
                          <a:latin typeface="Calibri"/>
                        </a:rPr>
                        <a:t>6</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r>
              <a:tr h="336240">
                <a:tc>
                  <a:txBody>
                    <a:bodyPr lIns="81360" rIns="81360"/>
                    <a:p>
                      <a:pPr>
                        <a:lnSpc>
                          <a:spcPct val="100000"/>
                        </a:lnSpc>
                      </a:pPr>
                      <a:r>
                        <a:rPr b="0" lang="en-IN" sz="1600" spc="-1" strike="noStrike">
                          <a:solidFill>
                            <a:srgbClr val="000000"/>
                          </a:solidFill>
                          <a:uFill>
                            <a:solidFill>
                              <a:srgbClr val="ffffff"/>
                            </a:solidFill>
                          </a:uFill>
                          <a:latin typeface="Calibri"/>
                        </a:rPr>
                        <a:t>Switzerland</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c>
                  <a:txBody>
                    <a:bodyPr lIns="81360" rIns="81360"/>
                    <a:p>
                      <a:pPr>
                        <a:lnSpc>
                          <a:spcPct val="100000"/>
                        </a:lnSpc>
                      </a:pPr>
                      <a:r>
                        <a:rPr b="0" lang="en-IN" sz="1600" spc="-1" strike="noStrike">
                          <a:solidFill>
                            <a:srgbClr val="000000"/>
                          </a:solidFill>
                          <a:uFill>
                            <a:solidFill>
                              <a:srgbClr val="ffffff"/>
                            </a:solidFill>
                          </a:uFill>
                          <a:latin typeface="Calibri"/>
                        </a:rPr>
                        <a:t>7</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r>
              <a:tr h="336240">
                <a:tc>
                  <a:txBody>
                    <a:bodyPr lIns="81360" rIns="81360"/>
                    <a:p>
                      <a:pPr>
                        <a:lnSpc>
                          <a:spcPct val="100000"/>
                        </a:lnSpc>
                      </a:pPr>
                      <a:r>
                        <a:rPr b="0" lang="en-IN" sz="1600" spc="-1" strike="noStrike">
                          <a:solidFill>
                            <a:srgbClr val="000000"/>
                          </a:solidFill>
                          <a:uFill>
                            <a:solidFill>
                              <a:srgbClr val="ffffff"/>
                            </a:solidFill>
                          </a:uFill>
                          <a:latin typeface="Calibri"/>
                        </a:rPr>
                        <a:t>United Kingdom</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c>
                  <a:txBody>
                    <a:bodyPr lIns="81360" rIns="81360"/>
                    <a:p>
                      <a:pPr>
                        <a:lnSpc>
                          <a:spcPct val="100000"/>
                        </a:lnSpc>
                      </a:pPr>
                      <a:r>
                        <a:rPr b="0" lang="en-IN" sz="1600" spc="-1" strike="noStrike">
                          <a:solidFill>
                            <a:srgbClr val="000000"/>
                          </a:solidFill>
                          <a:uFill>
                            <a:solidFill>
                              <a:srgbClr val="ffffff"/>
                            </a:solidFill>
                          </a:uFill>
                          <a:latin typeface="Calibri"/>
                        </a:rPr>
                        <a:t>8</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r>
              <a:tr h="336240">
                <a:tc>
                  <a:txBody>
                    <a:bodyPr lIns="81360" rIns="81360"/>
                    <a:p>
                      <a:pPr>
                        <a:lnSpc>
                          <a:spcPct val="100000"/>
                        </a:lnSpc>
                      </a:pPr>
                      <a:r>
                        <a:rPr b="0" lang="en-IN" sz="1600" spc="-1" strike="noStrike">
                          <a:solidFill>
                            <a:srgbClr val="000000"/>
                          </a:solidFill>
                          <a:uFill>
                            <a:solidFill>
                              <a:srgbClr val="ffffff"/>
                            </a:solidFill>
                          </a:uFill>
                          <a:latin typeface="Calibri"/>
                        </a:rPr>
                        <a:t>Luxembourg</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c>
                  <a:txBody>
                    <a:bodyPr lIns="81360" rIns="81360"/>
                    <a:p>
                      <a:pPr>
                        <a:lnSpc>
                          <a:spcPct val="100000"/>
                        </a:lnSpc>
                      </a:pPr>
                      <a:r>
                        <a:rPr b="0" lang="en-IN" sz="1600" spc="-1" strike="noStrike">
                          <a:solidFill>
                            <a:srgbClr val="000000"/>
                          </a:solidFill>
                          <a:uFill>
                            <a:solidFill>
                              <a:srgbClr val="ffffff"/>
                            </a:solidFill>
                          </a:uFill>
                          <a:latin typeface="Calibri"/>
                        </a:rPr>
                        <a:t>9</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r>
              <a:tr h="335520">
                <a:tc>
                  <a:txBody>
                    <a:bodyPr lIns="81360" rIns="81360"/>
                    <a:p>
                      <a:pPr>
                        <a:lnSpc>
                          <a:spcPct val="100000"/>
                        </a:lnSpc>
                      </a:pPr>
                      <a:r>
                        <a:rPr b="0" lang="en-IN" sz="1600" spc="-1" strike="noStrike">
                          <a:solidFill>
                            <a:srgbClr val="000000"/>
                          </a:solidFill>
                          <a:uFill>
                            <a:solidFill>
                              <a:srgbClr val="ffffff"/>
                            </a:solidFill>
                          </a:uFill>
                          <a:latin typeface="Calibri"/>
                        </a:rPr>
                        <a:t>Japan</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c>
                  <a:txBody>
                    <a:bodyPr lIns="81360" rIns="81360"/>
                    <a:p>
                      <a:pPr>
                        <a:lnSpc>
                          <a:spcPct val="100000"/>
                        </a:lnSpc>
                      </a:pPr>
                      <a:r>
                        <a:rPr b="0" lang="en-IN" sz="1600" spc="-1" strike="noStrike">
                          <a:solidFill>
                            <a:srgbClr val="000000"/>
                          </a:solidFill>
                          <a:uFill>
                            <a:solidFill>
                              <a:srgbClr val="ffffff"/>
                            </a:solidFill>
                          </a:uFill>
                          <a:latin typeface="Calibri"/>
                        </a:rPr>
                        <a:t>10</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r>
            </a:tbl>
          </a:graphicData>
        </a:graphic>
      </p:graphicFrame>
      <p:graphicFrame>
        <p:nvGraphicFramePr>
          <p:cNvPr id="404" name="Table 3"/>
          <p:cNvGraphicFramePr/>
          <p:nvPr/>
        </p:nvGraphicFramePr>
        <p:xfrm>
          <a:off x="4964040" y="1833840"/>
          <a:ext cx="3606480" cy="3951000"/>
        </p:xfrm>
        <a:graphic>
          <a:graphicData uri="http://schemas.openxmlformats.org/drawingml/2006/table">
            <a:tbl>
              <a:tblPr/>
              <a:tblGrid>
                <a:gridCol w="2653200"/>
                <a:gridCol w="953640"/>
              </a:tblGrid>
              <a:tr h="589320">
                <a:tc>
                  <a:txBody>
                    <a:bodyPr lIns="81360" rIns="81360"/>
                    <a:p>
                      <a:pPr>
                        <a:lnSpc>
                          <a:spcPct val="100000"/>
                        </a:lnSpc>
                      </a:pPr>
                      <a:r>
                        <a:rPr b="1" lang="en-IN" sz="1600" spc="-1" strike="noStrike">
                          <a:solidFill>
                            <a:srgbClr val="000000"/>
                          </a:solidFill>
                          <a:uFill>
                            <a:solidFill>
                              <a:srgbClr val="ffffff"/>
                            </a:solidFill>
                          </a:uFill>
                          <a:latin typeface="Calibri"/>
                        </a:rPr>
                        <a:t>Networked Readiness Index 2016</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c>
                  <a:txBody>
                    <a:bodyPr lIns="81360" rIns="81360"/>
                    <a:p>
                      <a:pPr>
                        <a:lnSpc>
                          <a:spcPct val="100000"/>
                        </a:lnSpc>
                      </a:pPr>
                      <a:r>
                        <a:rPr b="1" lang="en-IN" sz="1600" spc="-1" strike="noStrike">
                          <a:solidFill>
                            <a:srgbClr val="000000"/>
                          </a:solidFill>
                          <a:uFill>
                            <a:solidFill>
                              <a:srgbClr val="ffffff"/>
                            </a:solidFill>
                          </a:uFill>
                          <a:latin typeface="Calibri"/>
                        </a:rPr>
                        <a:t>Global Rank*</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r>
              <a:tr h="336240">
                <a:tc>
                  <a:txBody>
                    <a:bodyPr lIns="81360" rIns="81360"/>
                    <a:p>
                      <a:pPr>
                        <a:lnSpc>
                          <a:spcPct val="100000"/>
                        </a:lnSpc>
                      </a:pPr>
                      <a:r>
                        <a:rPr b="0" lang="en-IN" sz="1600" spc="-1" strike="noStrike">
                          <a:solidFill>
                            <a:srgbClr val="000000"/>
                          </a:solidFill>
                          <a:uFill>
                            <a:solidFill>
                              <a:srgbClr val="ffffff"/>
                            </a:solidFill>
                          </a:uFill>
                          <a:latin typeface="Calibri"/>
                        </a:rPr>
                        <a:t>Hong Kong SAR</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c>
                  <a:txBody>
                    <a:bodyPr lIns="81360" rIns="81360"/>
                    <a:p>
                      <a:pPr>
                        <a:lnSpc>
                          <a:spcPct val="100000"/>
                        </a:lnSpc>
                      </a:pPr>
                      <a:r>
                        <a:rPr b="0" lang="en-IN" sz="1600" spc="-1" strike="noStrike">
                          <a:solidFill>
                            <a:srgbClr val="000000"/>
                          </a:solidFill>
                          <a:uFill>
                            <a:solidFill>
                              <a:srgbClr val="ffffff"/>
                            </a:solidFill>
                          </a:uFill>
                          <a:latin typeface="Calibri"/>
                        </a:rPr>
                        <a:t>12</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r>
              <a:tr h="336240">
                <a:tc>
                  <a:txBody>
                    <a:bodyPr lIns="81360" rIns="81360"/>
                    <a:p>
                      <a:pPr>
                        <a:lnSpc>
                          <a:spcPct val="100000"/>
                        </a:lnSpc>
                      </a:pPr>
                      <a:r>
                        <a:rPr b="0" lang="en-IN" sz="1600" spc="-1" strike="noStrike">
                          <a:solidFill>
                            <a:srgbClr val="000000"/>
                          </a:solidFill>
                          <a:uFill>
                            <a:solidFill>
                              <a:srgbClr val="ffffff"/>
                            </a:solidFill>
                          </a:uFill>
                          <a:latin typeface="Calibri"/>
                        </a:rPr>
                        <a:t>Korea, Rep.</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c>
                  <a:txBody>
                    <a:bodyPr lIns="81360" rIns="81360"/>
                    <a:p>
                      <a:pPr>
                        <a:lnSpc>
                          <a:spcPct val="100000"/>
                        </a:lnSpc>
                      </a:pPr>
                      <a:r>
                        <a:rPr b="0" lang="en-IN" sz="1600" spc="-1" strike="noStrike">
                          <a:solidFill>
                            <a:srgbClr val="000000"/>
                          </a:solidFill>
                          <a:uFill>
                            <a:solidFill>
                              <a:srgbClr val="ffffff"/>
                            </a:solidFill>
                          </a:uFill>
                          <a:latin typeface="Calibri"/>
                        </a:rPr>
                        <a:t>13</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r>
              <a:tr h="336240">
                <a:tc>
                  <a:txBody>
                    <a:bodyPr lIns="81360" rIns="81360"/>
                    <a:p>
                      <a:pPr>
                        <a:lnSpc>
                          <a:spcPct val="100000"/>
                        </a:lnSpc>
                      </a:pPr>
                      <a:r>
                        <a:rPr b="0" lang="en-IN" sz="1600" spc="-1" strike="noStrike">
                          <a:solidFill>
                            <a:srgbClr val="000000"/>
                          </a:solidFill>
                          <a:uFill>
                            <a:solidFill>
                              <a:srgbClr val="ffffff"/>
                            </a:solidFill>
                          </a:uFill>
                          <a:latin typeface="Calibri"/>
                        </a:rPr>
                        <a:t>Canada</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c>
                  <a:txBody>
                    <a:bodyPr lIns="81360" rIns="81360"/>
                    <a:p>
                      <a:pPr>
                        <a:lnSpc>
                          <a:spcPct val="100000"/>
                        </a:lnSpc>
                      </a:pPr>
                      <a:r>
                        <a:rPr b="0" lang="en-IN" sz="1600" spc="-1" strike="noStrike">
                          <a:solidFill>
                            <a:srgbClr val="000000"/>
                          </a:solidFill>
                          <a:uFill>
                            <a:solidFill>
                              <a:srgbClr val="ffffff"/>
                            </a:solidFill>
                          </a:uFill>
                          <a:latin typeface="Calibri"/>
                        </a:rPr>
                        <a:t>14</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r>
              <a:tr h="336240">
                <a:tc>
                  <a:txBody>
                    <a:bodyPr lIns="81360" rIns="81360"/>
                    <a:p>
                      <a:pPr>
                        <a:lnSpc>
                          <a:spcPct val="100000"/>
                        </a:lnSpc>
                      </a:pPr>
                      <a:r>
                        <a:rPr b="0" lang="en-IN" sz="1600" spc="-1" strike="noStrike">
                          <a:solidFill>
                            <a:srgbClr val="000000"/>
                          </a:solidFill>
                          <a:uFill>
                            <a:solidFill>
                              <a:srgbClr val="ffffff"/>
                            </a:solidFill>
                          </a:uFill>
                          <a:latin typeface="Calibri"/>
                        </a:rPr>
                        <a:t>Germany</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c>
                  <a:txBody>
                    <a:bodyPr lIns="81360" rIns="81360"/>
                    <a:p>
                      <a:pPr>
                        <a:lnSpc>
                          <a:spcPct val="100000"/>
                        </a:lnSpc>
                      </a:pPr>
                      <a:r>
                        <a:rPr b="0" lang="en-IN" sz="1600" spc="-1" strike="noStrike">
                          <a:solidFill>
                            <a:srgbClr val="000000"/>
                          </a:solidFill>
                          <a:uFill>
                            <a:solidFill>
                              <a:srgbClr val="ffffff"/>
                            </a:solidFill>
                          </a:uFill>
                          <a:latin typeface="Calibri"/>
                        </a:rPr>
                        <a:t>15</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r>
              <a:tr h="336240">
                <a:tc>
                  <a:txBody>
                    <a:bodyPr lIns="81360" rIns="81360"/>
                    <a:p>
                      <a:pPr>
                        <a:lnSpc>
                          <a:spcPct val="100000"/>
                        </a:lnSpc>
                      </a:pPr>
                      <a:r>
                        <a:rPr b="0" lang="en-IN" sz="1600" spc="-1" strike="noStrike">
                          <a:solidFill>
                            <a:srgbClr val="000000"/>
                          </a:solidFill>
                          <a:uFill>
                            <a:solidFill>
                              <a:srgbClr val="ffffff"/>
                            </a:solidFill>
                          </a:uFill>
                          <a:latin typeface="Calibri"/>
                        </a:rPr>
                        <a:t>Malaysia</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c>
                  <a:txBody>
                    <a:bodyPr lIns="81360" rIns="81360"/>
                    <a:p>
                      <a:pPr>
                        <a:lnSpc>
                          <a:spcPct val="100000"/>
                        </a:lnSpc>
                      </a:pPr>
                      <a:r>
                        <a:rPr b="0" lang="en-IN" sz="1600" spc="-1" strike="noStrike">
                          <a:solidFill>
                            <a:srgbClr val="000000"/>
                          </a:solidFill>
                          <a:uFill>
                            <a:solidFill>
                              <a:srgbClr val="ffffff"/>
                            </a:solidFill>
                          </a:uFill>
                          <a:latin typeface="Calibri"/>
                        </a:rPr>
                        <a:t>31</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r>
              <a:tr h="336240">
                <a:tc>
                  <a:txBody>
                    <a:bodyPr lIns="81360" rIns="81360"/>
                    <a:p>
                      <a:pPr>
                        <a:lnSpc>
                          <a:spcPct val="100000"/>
                        </a:lnSpc>
                      </a:pPr>
                      <a:r>
                        <a:rPr b="0" lang="en-IN" sz="1600" spc="-1" strike="noStrike">
                          <a:solidFill>
                            <a:srgbClr val="000000"/>
                          </a:solidFill>
                          <a:uFill>
                            <a:solidFill>
                              <a:srgbClr val="ffffff"/>
                            </a:solidFill>
                          </a:uFill>
                          <a:latin typeface="Calibri"/>
                        </a:rPr>
                        <a:t>China</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c>
                  <a:txBody>
                    <a:bodyPr lIns="81360" rIns="81360"/>
                    <a:p>
                      <a:pPr>
                        <a:lnSpc>
                          <a:spcPct val="100000"/>
                        </a:lnSpc>
                      </a:pPr>
                      <a:r>
                        <a:rPr b="0" lang="en-IN" sz="1600" spc="-1" strike="noStrike">
                          <a:solidFill>
                            <a:srgbClr val="000000"/>
                          </a:solidFill>
                          <a:uFill>
                            <a:solidFill>
                              <a:srgbClr val="ffffff"/>
                            </a:solidFill>
                          </a:uFill>
                          <a:latin typeface="Calibri"/>
                        </a:rPr>
                        <a:t>59</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r>
              <a:tr h="336240">
                <a:tc>
                  <a:txBody>
                    <a:bodyPr lIns="81360" rIns="81360"/>
                    <a:p>
                      <a:pPr>
                        <a:lnSpc>
                          <a:spcPct val="100000"/>
                        </a:lnSpc>
                      </a:pPr>
                      <a:r>
                        <a:rPr b="0" lang="en-IN" sz="1600" spc="-1" strike="noStrike">
                          <a:solidFill>
                            <a:srgbClr val="000000"/>
                          </a:solidFill>
                          <a:uFill>
                            <a:solidFill>
                              <a:srgbClr val="ffffff"/>
                            </a:solidFill>
                          </a:uFill>
                          <a:latin typeface="Calibri"/>
                        </a:rPr>
                        <a:t>Thailand</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c>
                  <a:txBody>
                    <a:bodyPr lIns="81360" rIns="81360"/>
                    <a:p>
                      <a:pPr>
                        <a:lnSpc>
                          <a:spcPct val="100000"/>
                        </a:lnSpc>
                      </a:pPr>
                      <a:r>
                        <a:rPr b="0" lang="en-IN" sz="1600" spc="-1" strike="noStrike">
                          <a:solidFill>
                            <a:srgbClr val="000000"/>
                          </a:solidFill>
                          <a:uFill>
                            <a:solidFill>
                              <a:srgbClr val="ffffff"/>
                            </a:solidFill>
                          </a:uFill>
                          <a:latin typeface="Calibri"/>
                        </a:rPr>
                        <a:t>62</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r>
              <a:tr h="336240">
                <a:tc>
                  <a:txBody>
                    <a:bodyPr lIns="81360" rIns="81360"/>
                    <a:p>
                      <a:pPr>
                        <a:lnSpc>
                          <a:spcPct val="100000"/>
                        </a:lnSpc>
                      </a:pPr>
                      <a:r>
                        <a:rPr b="0" lang="en-IN" sz="1600" spc="-1" strike="noStrike">
                          <a:solidFill>
                            <a:srgbClr val="000000"/>
                          </a:solidFill>
                          <a:uFill>
                            <a:solidFill>
                              <a:srgbClr val="ffffff"/>
                            </a:solidFill>
                          </a:uFill>
                          <a:latin typeface="Calibri"/>
                        </a:rPr>
                        <a:t>Sri Lanka</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c>
                  <a:txBody>
                    <a:bodyPr lIns="81360" rIns="81360"/>
                    <a:p>
                      <a:pPr>
                        <a:lnSpc>
                          <a:spcPct val="100000"/>
                        </a:lnSpc>
                      </a:pPr>
                      <a:r>
                        <a:rPr b="0" lang="en-IN" sz="1600" spc="-1" strike="noStrike">
                          <a:solidFill>
                            <a:srgbClr val="000000"/>
                          </a:solidFill>
                          <a:uFill>
                            <a:solidFill>
                              <a:srgbClr val="ffffff"/>
                            </a:solidFill>
                          </a:uFill>
                          <a:latin typeface="Calibri"/>
                        </a:rPr>
                        <a:t>63</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r>
              <a:tr h="336240">
                <a:tc>
                  <a:txBody>
                    <a:bodyPr lIns="81360" rIns="81360"/>
                    <a:p>
                      <a:pPr>
                        <a:lnSpc>
                          <a:spcPct val="100000"/>
                        </a:lnSpc>
                      </a:pPr>
                      <a:r>
                        <a:rPr b="1" lang="en-IN" sz="1600" spc="-1" strike="noStrike">
                          <a:solidFill>
                            <a:srgbClr val="000000"/>
                          </a:solidFill>
                          <a:uFill>
                            <a:solidFill>
                              <a:srgbClr val="ffffff"/>
                            </a:solidFill>
                          </a:uFill>
                          <a:latin typeface="Calibri"/>
                        </a:rPr>
                        <a:t>India </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c6d9f1"/>
                    </a:solidFill>
                  </a:tcPr>
                </a:tc>
                <a:tc>
                  <a:txBody>
                    <a:bodyPr lIns="81360" rIns="81360"/>
                    <a:p>
                      <a:pPr>
                        <a:lnSpc>
                          <a:spcPct val="100000"/>
                        </a:lnSpc>
                      </a:pPr>
                      <a:r>
                        <a:rPr b="1" lang="en-IN" sz="1600" spc="-1" strike="noStrike">
                          <a:solidFill>
                            <a:srgbClr val="000000"/>
                          </a:solidFill>
                          <a:uFill>
                            <a:solidFill>
                              <a:srgbClr val="ffffff"/>
                            </a:solidFill>
                          </a:uFill>
                          <a:latin typeface="Calibri"/>
                        </a:rPr>
                        <a:t>91</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c6d9f1"/>
                    </a:solidFill>
                  </a:tcPr>
                </a:tc>
              </a:tr>
              <a:tr h="335520">
                <a:tc>
                  <a:txBody>
                    <a:bodyPr lIns="81360" rIns="81360"/>
                    <a:p>
                      <a:pPr>
                        <a:lnSpc>
                          <a:spcPct val="100000"/>
                        </a:lnSpc>
                      </a:pPr>
                      <a:r>
                        <a:rPr b="0" lang="en-IN" sz="1600" spc="-1" strike="noStrike">
                          <a:solidFill>
                            <a:srgbClr val="000000"/>
                          </a:solidFill>
                          <a:uFill>
                            <a:solidFill>
                              <a:srgbClr val="ffffff"/>
                            </a:solidFill>
                          </a:uFill>
                          <a:latin typeface="Calibri"/>
                        </a:rPr>
                        <a:t>Pakistan</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c>
                  <a:txBody>
                    <a:bodyPr lIns="81360" rIns="81360"/>
                    <a:p>
                      <a:pPr>
                        <a:lnSpc>
                          <a:spcPct val="100000"/>
                        </a:lnSpc>
                      </a:pPr>
                      <a:r>
                        <a:rPr b="0" lang="en-IN" sz="1600" spc="-1" strike="noStrike">
                          <a:solidFill>
                            <a:srgbClr val="000000"/>
                          </a:solidFill>
                          <a:uFill>
                            <a:solidFill>
                              <a:srgbClr val="ffffff"/>
                            </a:solidFill>
                          </a:uFill>
                          <a:latin typeface="Calibri"/>
                        </a:rPr>
                        <a:t>110</a:t>
                      </a:r>
                      <a:endParaRPr b="0" lang="en-IN" sz="1800" spc="-1" strike="noStrike">
                        <a:solidFill>
                          <a:srgbClr val="000000"/>
                        </a:solidFill>
                        <a:uFill>
                          <a:solidFill>
                            <a:srgbClr val="ffffff"/>
                          </a:solidFill>
                        </a:uFill>
                        <a:latin typeface="Arial"/>
                      </a:endParaRPr>
                    </a:p>
                  </a:txBody>
                  <a:tcPr marL="81360" marR="81360">
                    <a:lnL w="14400">
                      <a:solidFill>
                        <a:srgbClr val="000000"/>
                      </a:solidFill>
                    </a:lnL>
                    <a:lnR w="14400">
                      <a:solidFill>
                        <a:srgbClr val="000000"/>
                      </a:solidFill>
                    </a:lnR>
                    <a:lnT w="14400">
                      <a:solidFill>
                        <a:srgbClr val="000000"/>
                      </a:solidFill>
                    </a:lnT>
                    <a:lnB w="14400">
                      <a:solidFill>
                        <a:srgbClr val="000000"/>
                      </a:solidFill>
                    </a:lnB>
                    <a:solidFill>
                      <a:srgbClr val="ffffff"/>
                    </a:solidFill>
                  </a:tcPr>
                </a:tc>
              </a:tr>
            </a:tbl>
          </a:graphicData>
        </a:graphic>
      </p:graphicFrame>
    </p:spTree>
  </p:cSld>
  <p:timing>
    <p:tnLst>
      <p:par>
        <p:cTn id="61" dur="indefinite" restart="never" nodeType="tmRoot">
          <p:childTnLst>
            <p:seq>
              <p:cTn id="62" dur="indefinite" nodeType="mainSeq"/>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6" name="CustomShape 1"/>
          <p:cNvSpPr/>
          <p:nvPr/>
        </p:nvSpPr>
        <p:spPr>
          <a:xfrm>
            <a:off x="457200" y="274680"/>
            <a:ext cx="8227440" cy="114084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4400" spc="-1" strike="noStrike">
                <a:solidFill>
                  <a:srgbClr val="000000"/>
                </a:solidFill>
                <a:uFill>
                  <a:solidFill>
                    <a:srgbClr val="ffffff"/>
                  </a:solidFill>
                </a:uFill>
                <a:latin typeface="Calibri"/>
                <a:ea typeface="DejaVu Sans"/>
              </a:rPr>
              <a:t>C-DAC – IoT/Smart City</a:t>
            </a:r>
            <a:endParaRPr b="0" lang="en-IN" sz="1800" spc="-1" strike="noStrike">
              <a:solidFill>
                <a:srgbClr val="000000"/>
              </a:solidFill>
              <a:uFill>
                <a:solidFill>
                  <a:srgbClr val="ffffff"/>
                </a:solidFill>
              </a:uFill>
              <a:latin typeface="Arial"/>
            </a:endParaRPr>
          </a:p>
        </p:txBody>
      </p:sp>
      <p:sp>
        <p:nvSpPr>
          <p:cNvPr id="237" name="CustomShape 2"/>
          <p:cNvSpPr/>
          <p:nvPr/>
        </p:nvSpPr>
        <p:spPr>
          <a:xfrm>
            <a:off x="4648320" y="1600200"/>
            <a:ext cx="4036320" cy="4523760"/>
          </a:xfrm>
          <a:prstGeom prst="rect">
            <a:avLst/>
          </a:prstGeom>
          <a:noFill/>
          <a:ln>
            <a:noFill/>
          </a:ln>
        </p:spPr>
        <p:style>
          <a:lnRef idx="0"/>
          <a:fillRef idx="0"/>
          <a:effectRef idx="0"/>
          <a:fontRef idx="minor"/>
        </p:style>
      </p:sp>
      <p:sp>
        <p:nvSpPr>
          <p:cNvPr id="238" name="CustomShape 3"/>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sp>
        <p:nvSpPr>
          <p:cNvPr id="239" name="CustomShape 4"/>
          <p:cNvSpPr/>
          <p:nvPr/>
        </p:nvSpPr>
        <p:spPr>
          <a:xfrm>
            <a:off x="6553080" y="6356520"/>
            <a:ext cx="2131560" cy="362880"/>
          </a:xfrm>
          <a:prstGeom prst="rect">
            <a:avLst/>
          </a:prstGeom>
          <a:noFill/>
          <a:ln>
            <a:noFill/>
          </a:ln>
        </p:spPr>
        <p:style>
          <a:lnRef idx="0"/>
          <a:fillRef idx="0"/>
          <a:effectRef idx="0"/>
          <a:fontRef idx="minor"/>
        </p:style>
      </p:sp>
      <p:pic>
        <p:nvPicPr>
          <p:cNvPr id="240" name="Picture 36" descr=""/>
          <p:cNvPicPr/>
          <p:nvPr/>
        </p:nvPicPr>
        <p:blipFill>
          <a:blip r:embed="rId1"/>
          <a:stretch/>
        </p:blipFill>
        <p:spPr>
          <a:xfrm>
            <a:off x="323640" y="1628640"/>
            <a:ext cx="8577000" cy="4535640"/>
          </a:xfrm>
          <a:prstGeom prst="rect">
            <a:avLst/>
          </a:prstGeom>
          <a:ln>
            <a:noFill/>
          </a:ln>
          <a:effectLst>
            <a:glow rad="228600">
              <a:schemeClr val="tx2">
                <a:lumMod val="60000"/>
                <a:lumOff val="40000"/>
                <a:alpha val="40000"/>
              </a:schemeClr>
            </a:glow>
          </a:effectLst>
        </p:spPr>
      </p:pic>
    </p:spTree>
  </p:cSld>
  <p:timing>
    <p:tnLst>
      <p:par>
        <p:cTn id="5" dur="indefinite" restart="never" nodeType="tmRoot">
          <p:childTnLst>
            <p:seq>
              <p:cTn id="6" dur="indefinite" nodeType="mainSeq"/>
              <p:prevCondLst>
                <p:cond delay="0" evt="onPrev">
                  <p:tgtEl>
                    <p:sldTgt/>
                  </p:tgtEl>
                </p:cond>
              </p:prevCondLst>
              <p:nextCondLst>
                <p:cond delay="0" evt="onNext">
                  <p:tgtEl>
                    <p:sldTgt/>
                  </p:tgtEl>
                </p:cond>
              </p:nextCondLst>
            </p:seq>
          </p:childTnLst>
        </p:cTn>
      </p:par>
    </p:tnLst>
  </p:timing>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5" name="CustomShape 1"/>
          <p:cNvSpPr/>
          <p:nvPr/>
        </p:nvSpPr>
        <p:spPr>
          <a:xfrm>
            <a:off x="457200" y="116640"/>
            <a:ext cx="8227440" cy="114084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4000" spc="-1" strike="noStrike">
                <a:solidFill>
                  <a:srgbClr val="000000"/>
                </a:solidFill>
                <a:uFill>
                  <a:solidFill>
                    <a:srgbClr val="ffffff"/>
                  </a:solidFill>
                </a:uFill>
                <a:latin typeface="Calibri"/>
                <a:ea typeface="DejaVu Sans"/>
              </a:rPr>
              <a:t>SCADA Holistic View</a:t>
            </a:r>
            <a:endParaRPr b="0" lang="en-IN" sz="1800" spc="-1" strike="noStrike">
              <a:solidFill>
                <a:srgbClr val="000000"/>
              </a:solidFill>
              <a:uFill>
                <a:solidFill>
                  <a:srgbClr val="ffffff"/>
                </a:solidFill>
              </a:uFill>
              <a:latin typeface="Arial"/>
            </a:endParaRPr>
          </a:p>
        </p:txBody>
      </p:sp>
      <p:sp>
        <p:nvSpPr>
          <p:cNvPr id="406" name="CustomShape 2"/>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sp>
        <p:nvSpPr>
          <p:cNvPr id="407" name="CustomShape 3"/>
          <p:cNvSpPr/>
          <p:nvPr/>
        </p:nvSpPr>
        <p:spPr>
          <a:xfrm>
            <a:off x="6553080" y="6356520"/>
            <a:ext cx="2131560" cy="362880"/>
          </a:xfrm>
          <a:prstGeom prst="rect">
            <a:avLst/>
          </a:prstGeom>
          <a:noFill/>
          <a:ln>
            <a:noFill/>
          </a:ln>
        </p:spPr>
        <p:style>
          <a:lnRef idx="0"/>
          <a:fillRef idx="0"/>
          <a:effectRef idx="0"/>
          <a:fontRef idx="minor"/>
        </p:style>
      </p:sp>
      <p:pic>
        <p:nvPicPr>
          <p:cNvPr id="408" name="Picture 2" descr=""/>
          <p:cNvPicPr/>
          <p:nvPr/>
        </p:nvPicPr>
        <p:blipFill>
          <a:blip r:embed="rId1"/>
          <a:stretch/>
        </p:blipFill>
        <p:spPr>
          <a:xfrm>
            <a:off x="457200" y="1485720"/>
            <a:ext cx="8227440" cy="4521240"/>
          </a:xfrm>
          <a:prstGeom prst="rect">
            <a:avLst/>
          </a:prstGeom>
          <a:ln>
            <a:noFill/>
          </a:ln>
        </p:spPr>
      </p:pic>
      <p:pic>
        <p:nvPicPr>
          <p:cNvPr id="409" name="Picture 3" descr=""/>
          <p:cNvPicPr/>
          <p:nvPr/>
        </p:nvPicPr>
        <p:blipFill>
          <a:blip r:embed="rId2"/>
          <a:stretch/>
        </p:blipFill>
        <p:spPr>
          <a:xfrm>
            <a:off x="457200" y="1166760"/>
            <a:ext cx="8227440" cy="4522320"/>
          </a:xfrm>
          <a:prstGeom prst="rect">
            <a:avLst/>
          </a:prstGeom>
          <a:ln>
            <a:noFill/>
          </a:ln>
        </p:spPr>
      </p:pic>
      <p:pic>
        <p:nvPicPr>
          <p:cNvPr id="410" name="Picture 4" descr=""/>
          <p:cNvPicPr/>
          <p:nvPr/>
        </p:nvPicPr>
        <p:blipFill>
          <a:blip r:embed="rId3"/>
          <a:stretch/>
        </p:blipFill>
        <p:spPr>
          <a:xfrm>
            <a:off x="671400" y="1392120"/>
            <a:ext cx="7798680" cy="4771080"/>
          </a:xfrm>
          <a:prstGeom prst="rect">
            <a:avLst/>
          </a:prstGeom>
          <a:ln>
            <a:noFill/>
          </a:ln>
        </p:spPr>
      </p:pic>
    </p:spTree>
  </p:cSld>
  <p:timing>
    <p:tnLst>
      <p:par>
        <p:cTn id="63" dur="indefinite" restart="never" nodeType="tmRoot">
          <p:childTnLst>
            <p:seq>
              <p:cTn id="64" dur="indefinite" nodeType="mainSeq"/>
              <p:prevCondLst>
                <p:cond delay="0" evt="onPrev">
                  <p:tgtEl>
                    <p:sldTgt/>
                  </p:tgtEl>
                </p:cond>
              </p:prevCondLst>
              <p:nextCondLst>
                <p:cond delay="0" evt="onNext">
                  <p:tgtEl>
                    <p:sldTgt/>
                  </p:tgtEl>
                </p:cond>
              </p:nextCondLst>
            </p:seq>
          </p:childTnLst>
        </p:cTn>
      </p:par>
    </p:tnLst>
  </p:timing>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1" name="CustomShape 1"/>
          <p:cNvSpPr/>
          <p:nvPr/>
        </p:nvSpPr>
        <p:spPr>
          <a:xfrm>
            <a:off x="457200" y="116640"/>
            <a:ext cx="8227440" cy="114084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4000" spc="-1" strike="noStrike">
                <a:solidFill>
                  <a:srgbClr val="000000"/>
                </a:solidFill>
                <a:uFill>
                  <a:solidFill>
                    <a:srgbClr val="ffffff"/>
                  </a:solidFill>
                </a:uFill>
                <a:latin typeface="Calibri"/>
                <a:ea typeface="DejaVu Sans"/>
              </a:rPr>
              <a:t>Mapping Communication Model</a:t>
            </a:r>
            <a:endParaRPr b="0" lang="en-IN" sz="1800" spc="-1" strike="noStrike">
              <a:solidFill>
                <a:srgbClr val="000000"/>
              </a:solidFill>
              <a:uFill>
                <a:solidFill>
                  <a:srgbClr val="ffffff"/>
                </a:solidFill>
              </a:uFill>
              <a:latin typeface="Arial"/>
            </a:endParaRPr>
          </a:p>
        </p:txBody>
      </p:sp>
      <p:sp>
        <p:nvSpPr>
          <p:cNvPr id="412" name="CustomShape 2"/>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sp>
        <p:nvSpPr>
          <p:cNvPr id="413" name="CustomShape 3"/>
          <p:cNvSpPr/>
          <p:nvPr/>
        </p:nvSpPr>
        <p:spPr>
          <a:xfrm>
            <a:off x="6553080" y="6356520"/>
            <a:ext cx="2131560" cy="362880"/>
          </a:xfrm>
          <a:prstGeom prst="rect">
            <a:avLst/>
          </a:prstGeom>
          <a:noFill/>
          <a:ln>
            <a:noFill/>
          </a:ln>
        </p:spPr>
        <p:style>
          <a:lnRef idx="0"/>
          <a:fillRef idx="0"/>
          <a:effectRef idx="0"/>
          <a:fontRef idx="minor"/>
        </p:style>
      </p:sp>
      <p:pic>
        <p:nvPicPr>
          <p:cNvPr id="414" name="Picture 2" descr=""/>
          <p:cNvPicPr/>
          <p:nvPr/>
        </p:nvPicPr>
        <p:blipFill>
          <a:blip r:embed="rId1"/>
          <a:stretch/>
        </p:blipFill>
        <p:spPr>
          <a:xfrm>
            <a:off x="457200" y="1485720"/>
            <a:ext cx="8227440" cy="4521240"/>
          </a:xfrm>
          <a:prstGeom prst="rect">
            <a:avLst/>
          </a:prstGeom>
          <a:ln>
            <a:noFill/>
          </a:ln>
        </p:spPr>
      </p:pic>
      <p:pic>
        <p:nvPicPr>
          <p:cNvPr id="415" name="Picture 3" descr=""/>
          <p:cNvPicPr/>
          <p:nvPr/>
        </p:nvPicPr>
        <p:blipFill>
          <a:blip r:embed="rId2"/>
          <a:stretch/>
        </p:blipFill>
        <p:spPr>
          <a:xfrm>
            <a:off x="457200" y="1166760"/>
            <a:ext cx="8227440" cy="4522320"/>
          </a:xfrm>
          <a:prstGeom prst="rect">
            <a:avLst/>
          </a:prstGeom>
          <a:ln>
            <a:noFill/>
          </a:ln>
        </p:spPr>
      </p:pic>
      <p:pic>
        <p:nvPicPr>
          <p:cNvPr id="416" name="" descr=""/>
          <p:cNvPicPr/>
          <p:nvPr/>
        </p:nvPicPr>
        <p:blipFill>
          <a:blip r:embed="rId3"/>
          <a:stretch/>
        </p:blipFill>
        <p:spPr>
          <a:xfrm>
            <a:off x="360000" y="1728000"/>
            <a:ext cx="8352000" cy="4350960"/>
          </a:xfrm>
          <a:prstGeom prst="rect">
            <a:avLst/>
          </a:prstGeom>
          <a:ln>
            <a:noFill/>
          </a:ln>
        </p:spPr>
      </p:pic>
    </p:spTree>
  </p:cSld>
  <p:timing>
    <p:tnLst>
      <p:par>
        <p:cTn id="65" dur="indefinite" restart="never" nodeType="tmRoot">
          <p:childTnLst>
            <p:seq>
              <p:cTn id="66" dur="indefinite" nodeType="mainSeq"/>
              <p:prevCondLst>
                <p:cond delay="0" evt="onPrev">
                  <p:tgtEl>
                    <p:sldTgt/>
                  </p:tgtEl>
                </p:cond>
              </p:prevCondLst>
              <p:nextCondLst>
                <p:cond delay="0" evt="onNext">
                  <p:tgtEl>
                    <p:sldTgt/>
                  </p:tgtEl>
                </p:cond>
              </p:nextCondLst>
            </p:seq>
          </p:childTnLst>
        </p:cTn>
      </p:par>
    </p:tnLst>
  </p:timing>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7" name="CustomShape 1"/>
          <p:cNvSpPr/>
          <p:nvPr/>
        </p:nvSpPr>
        <p:spPr>
          <a:xfrm>
            <a:off x="457200" y="274680"/>
            <a:ext cx="8227440" cy="114084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4400" spc="-1" strike="noStrike">
                <a:solidFill>
                  <a:srgbClr val="000000"/>
                </a:solidFill>
                <a:uFill>
                  <a:solidFill>
                    <a:srgbClr val="ffffff"/>
                  </a:solidFill>
                </a:uFill>
                <a:latin typeface="Calibri"/>
                <a:ea typeface="DejaVu Sans"/>
              </a:rPr>
              <a:t>Challenges…</a:t>
            </a:r>
            <a:endParaRPr b="0" lang="en-IN" sz="1800" spc="-1" strike="noStrike">
              <a:solidFill>
                <a:srgbClr val="000000"/>
              </a:solidFill>
              <a:uFill>
                <a:solidFill>
                  <a:srgbClr val="ffffff"/>
                </a:solidFill>
              </a:uFill>
              <a:latin typeface="Arial"/>
            </a:endParaRPr>
          </a:p>
        </p:txBody>
      </p:sp>
      <p:sp>
        <p:nvSpPr>
          <p:cNvPr id="418" name="CustomShape 2"/>
          <p:cNvSpPr/>
          <p:nvPr/>
        </p:nvSpPr>
        <p:spPr>
          <a:xfrm>
            <a:off x="457200" y="1600200"/>
            <a:ext cx="4036320" cy="4523760"/>
          </a:xfrm>
          <a:prstGeom prst="rect">
            <a:avLst/>
          </a:prstGeom>
          <a:noFill/>
          <a:ln>
            <a:noFill/>
          </a:ln>
        </p:spPr>
        <p:style>
          <a:lnRef idx="0"/>
          <a:fillRef idx="0"/>
          <a:effectRef idx="0"/>
          <a:fontRef idx="minor"/>
        </p:style>
        <p:txBody>
          <a:bodyPr lIns="90000" rIns="90000" tIns="45000" bIns="45000"/>
          <a:p>
            <a:pPr marL="343080" indent="-340920">
              <a:lnSpc>
                <a:spcPct val="100000"/>
              </a:lnSpc>
              <a:buClr>
                <a:srgbClr val="000000"/>
              </a:buClr>
              <a:buFont typeface="Arial"/>
              <a:buChar char="•"/>
            </a:pPr>
            <a:r>
              <a:rPr b="0" lang="en-IN" sz="2800" spc="-1" strike="noStrike">
                <a:solidFill>
                  <a:srgbClr val="000000"/>
                </a:solidFill>
                <a:uFill>
                  <a:solidFill>
                    <a:srgbClr val="ffffff"/>
                  </a:solidFill>
                </a:uFill>
                <a:latin typeface="Calibri"/>
                <a:ea typeface="DejaVu Sans"/>
              </a:rPr>
              <a:t>Indian Scenario</a:t>
            </a:r>
            <a:endParaRPr b="0" lang="en-IN" sz="1800" spc="-1" strike="noStrike">
              <a:solidFill>
                <a:srgbClr val="000000"/>
              </a:solidFill>
              <a:uFill>
                <a:solidFill>
                  <a:srgbClr val="ffffff"/>
                </a:solidFill>
              </a:uFill>
              <a:latin typeface="Arial"/>
            </a:endParaRPr>
          </a:p>
          <a:p>
            <a:pPr marL="343080" indent="-340920">
              <a:lnSpc>
                <a:spcPct val="100000"/>
              </a:lnSpc>
              <a:buClr>
                <a:srgbClr val="000000"/>
              </a:buClr>
              <a:buFont typeface="Arial"/>
              <a:buChar char="•"/>
            </a:pPr>
            <a:r>
              <a:rPr b="0" lang="en-IN" sz="2800" spc="-1" strike="noStrike">
                <a:solidFill>
                  <a:srgbClr val="000000"/>
                </a:solidFill>
                <a:uFill>
                  <a:solidFill>
                    <a:srgbClr val="ffffff"/>
                  </a:solidFill>
                </a:uFill>
                <a:latin typeface="Calibri"/>
                <a:ea typeface="DejaVu Sans"/>
              </a:rPr>
              <a:t>Defeating Volume !! Scalability</a:t>
            </a:r>
            <a:endParaRPr b="0" lang="en-IN" sz="1800" spc="-1" strike="noStrike">
              <a:solidFill>
                <a:srgbClr val="000000"/>
              </a:solidFill>
              <a:uFill>
                <a:solidFill>
                  <a:srgbClr val="ffffff"/>
                </a:solidFill>
              </a:uFill>
              <a:latin typeface="Arial"/>
            </a:endParaRPr>
          </a:p>
          <a:p>
            <a:pPr marL="343080" indent="-340920">
              <a:lnSpc>
                <a:spcPct val="100000"/>
              </a:lnSpc>
              <a:buClr>
                <a:srgbClr val="000000"/>
              </a:buClr>
              <a:buFont typeface="Arial"/>
              <a:buChar char="•"/>
            </a:pPr>
            <a:r>
              <a:rPr b="0" lang="en-IN" sz="2800" spc="-1" strike="noStrike">
                <a:solidFill>
                  <a:srgbClr val="000000"/>
                </a:solidFill>
                <a:uFill>
                  <a:solidFill>
                    <a:srgbClr val="ffffff"/>
                  </a:solidFill>
                </a:uFill>
                <a:latin typeface="Calibri"/>
                <a:ea typeface="DejaVu Sans"/>
              </a:rPr>
              <a:t>Effective data dissemination (Geo Specific, Multilingual …)</a:t>
            </a:r>
            <a:endParaRPr b="0" lang="en-IN" sz="1800" spc="-1" strike="noStrike">
              <a:solidFill>
                <a:srgbClr val="000000"/>
              </a:solidFill>
              <a:uFill>
                <a:solidFill>
                  <a:srgbClr val="ffffff"/>
                </a:solidFill>
              </a:uFill>
              <a:latin typeface="Arial"/>
            </a:endParaRPr>
          </a:p>
          <a:p>
            <a:pPr marL="343080" indent="-340920">
              <a:lnSpc>
                <a:spcPct val="100000"/>
              </a:lnSpc>
              <a:buClr>
                <a:srgbClr val="000000"/>
              </a:buClr>
              <a:buFont typeface="Arial"/>
              <a:buChar char="•"/>
            </a:pPr>
            <a:r>
              <a:rPr b="0" lang="en-IN" sz="2800" spc="-1" strike="noStrike">
                <a:solidFill>
                  <a:srgbClr val="000000"/>
                </a:solidFill>
                <a:uFill>
                  <a:solidFill>
                    <a:srgbClr val="ffffff"/>
                  </a:solidFill>
                </a:uFill>
                <a:latin typeface="Calibri"/>
                <a:ea typeface="DejaVu Sans"/>
              </a:rPr>
              <a:t>Ecosystem – People, Policy, Technology</a:t>
            </a:r>
            <a:endParaRPr b="0" lang="en-IN" sz="1800" spc="-1" strike="noStrike">
              <a:solidFill>
                <a:srgbClr val="000000"/>
              </a:solidFill>
              <a:uFill>
                <a:solidFill>
                  <a:srgbClr val="ffffff"/>
                </a:solidFill>
              </a:uFill>
              <a:latin typeface="Arial"/>
            </a:endParaRPr>
          </a:p>
          <a:p>
            <a:pPr marL="343080" indent="-340920">
              <a:lnSpc>
                <a:spcPct val="100000"/>
              </a:lnSpc>
              <a:buClr>
                <a:srgbClr val="000000"/>
              </a:buClr>
              <a:buFont typeface="Arial"/>
              <a:buChar char="•"/>
            </a:pPr>
            <a:r>
              <a:rPr b="0" lang="en-IN" sz="2800" spc="-1" strike="noStrike">
                <a:solidFill>
                  <a:srgbClr val="000000"/>
                </a:solidFill>
                <a:uFill>
                  <a:solidFill>
                    <a:srgbClr val="ffffff"/>
                  </a:solidFill>
                </a:uFill>
                <a:latin typeface="Calibri"/>
                <a:ea typeface="DejaVu Sans"/>
              </a:rPr>
              <a:t>Governance &amp; Business Model</a:t>
            </a:r>
            <a:endParaRPr b="0" lang="en-IN" sz="1800" spc="-1" strike="noStrike">
              <a:solidFill>
                <a:srgbClr val="000000"/>
              </a:solidFill>
              <a:uFill>
                <a:solidFill>
                  <a:srgbClr val="ffffff"/>
                </a:solidFill>
              </a:uFill>
              <a:latin typeface="Arial"/>
            </a:endParaRPr>
          </a:p>
          <a:p>
            <a:pPr>
              <a:lnSpc>
                <a:spcPct val="100000"/>
              </a:lnSpc>
            </a:pPr>
            <a:endParaRPr b="0" lang="en-IN" sz="1800" spc="-1" strike="noStrike">
              <a:solidFill>
                <a:srgbClr val="000000"/>
              </a:solidFill>
              <a:uFill>
                <a:solidFill>
                  <a:srgbClr val="ffffff"/>
                </a:solidFill>
              </a:uFill>
              <a:latin typeface="Arial"/>
            </a:endParaRPr>
          </a:p>
          <a:p>
            <a:pPr>
              <a:lnSpc>
                <a:spcPct val="100000"/>
              </a:lnSpc>
            </a:pPr>
            <a:endParaRPr b="0" lang="en-IN" sz="1800" spc="-1" strike="noStrike">
              <a:solidFill>
                <a:srgbClr val="000000"/>
              </a:solidFill>
              <a:uFill>
                <a:solidFill>
                  <a:srgbClr val="ffffff"/>
                </a:solidFill>
              </a:uFill>
              <a:latin typeface="Arial"/>
            </a:endParaRPr>
          </a:p>
          <a:p>
            <a:pPr>
              <a:lnSpc>
                <a:spcPct val="100000"/>
              </a:lnSpc>
            </a:pPr>
            <a:endParaRPr b="0" lang="en-IN" sz="1800" spc="-1" strike="noStrike">
              <a:solidFill>
                <a:srgbClr val="000000"/>
              </a:solidFill>
              <a:uFill>
                <a:solidFill>
                  <a:srgbClr val="ffffff"/>
                </a:solidFill>
              </a:uFill>
              <a:latin typeface="Arial"/>
            </a:endParaRPr>
          </a:p>
        </p:txBody>
      </p:sp>
      <p:sp>
        <p:nvSpPr>
          <p:cNvPr id="419" name="CustomShape 3"/>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sp>
        <p:nvSpPr>
          <p:cNvPr id="420" name="CustomShape 4"/>
          <p:cNvSpPr/>
          <p:nvPr/>
        </p:nvSpPr>
        <p:spPr>
          <a:xfrm>
            <a:off x="6553080" y="6356520"/>
            <a:ext cx="2131560" cy="362880"/>
          </a:xfrm>
          <a:prstGeom prst="rect">
            <a:avLst/>
          </a:prstGeom>
          <a:noFill/>
          <a:ln>
            <a:noFill/>
          </a:ln>
        </p:spPr>
        <p:style>
          <a:lnRef idx="0"/>
          <a:fillRef idx="0"/>
          <a:effectRef idx="0"/>
          <a:fontRef idx="minor"/>
        </p:style>
      </p:sp>
      <p:pic>
        <p:nvPicPr>
          <p:cNvPr id="421" name="Content Placeholder 11" descr=""/>
          <p:cNvPicPr/>
          <p:nvPr/>
        </p:nvPicPr>
        <p:blipFill>
          <a:blip r:embed="rId1"/>
          <a:stretch/>
        </p:blipFill>
        <p:spPr>
          <a:xfrm>
            <a:off x="4428000" y="1628640"/>
            <a:ext cx="4497120" cy="4390200"/>
          </a:xfrm>
          <a:prstGeom prst="rect">
            <a:avLst/>
          </a:prstGeom>
          <a:ln>
            <a:noFill/>
          </a:ln>
        </p:spPr>
      </p:pic>
    </p:spTree>
  </p:cSld>
  <p:timing>
    <p:tnLst>
      <p:par>
        <p:cTn id="67" dur="indefinite" restart="never" nodeType="tmRoot">
          <p:childTnLst>
            <p:seq>
              <p:cTn id="68" dur="indefinite" nodeType="mainSeq"/>
              <p:prevCondLst>
                <p:cond delay="0" evt="onPrev">
                  <p:tgtEl>
                    <p:sldTgt/>
                  </p:tgtEl>
                </p:cond>
              </p:prevCondLst>
              <p:nextCondLst>
                <p:cond delay="0" evt="onNext">
                  <p:tgtEl>
                    <p:sldTgt/>
                  </p:tgtEl>
                </p:cond>
              </p:nextCondLst>
            </p:seq>
          </p:childTnLst>
        </p:cTn>
      </p:par>
    </p:tnLst>
  </p:timing>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22" name="Content Placeholder 5" descr=""/>
          <p:cNvPicPr/>
          <p:nvPr/>
        </p:nvPicPr>
        <p:blipFill>
          <a:blip r:embed="rId1"/>
          <a:stretch/>
        </p:blipFill>
        <p:spPr>
          <a:xfrm>
            <a:off x="539640" y="764640"/>
            <a:ext cx="4284000" cy="1531440"/>
          </a:xfrm>
          <a:prstGeom prst="rect">
            <a:avLst/>
          </a:prstGeom>
          <a:ln>
            <a:noFill/>
          </a:ln>
        </p:spPr>
      </p:pic>
      <p:sp>
        <p:nvSpPr>
          <p:cNvPr id="423" name="CustomShape 1"/>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pic>
        <p:nvPicPr>
          <p:cNvPr id="424" name="Picture 7" descr=""/>
          <p:cNvPicPr/>
          <p:nvPr/>
        </p:nvPicPr>
        <p:blipFill>
          <a:blip r:embed="rId2"/>
          <a:stretch/>
        </p:blipFill>
        <p:spPr>
          <a:xfrm>
            <a:off x="4788000" y="3429000"/>
            <a:ext cx="3988080" cy="2643480"/>
          </a:xfrm>
          <a:prstGeom prst="rect">
            <a:avLst/>
          </a:prstGeom>
          <a:ln>
            <a:noFill/>
          </a:ln>
        </p:spPr>
      </p:pic>
      <p:sp>
        <p:nvSpPr>
          <p:cNvPr id="425" name="CustomShape 2"/>
          <p:cNvSpPr/>
          <p:nvPr/>
        </p:nvSpPr>
        <p:spPr>
          <a:xfrm>
            <a:off x="911520" y="5445360"/>
            <a:ext cx="2478960" cy="637200"/>
          </a:xfrm>
          <a:prstGeom prst="rect">
            <a:avLst/>
          </a:prstGeom>
          <a:noFill/>
          <a:ln>
            <a:noFill/>
          </a:ln>
        </p:spPr>
        <p:style>
          <a:lnRef idx="0"/>
          <a:fillRef idx="0"/>
          <a:effectRef idx="0"/>
          <a:fontRef idx="minor"/>
        </p:style>
        <p:txBody>
          <a:bodyPr wrap="none" lIns="90000" rIns="90000" tIns="45000" bIns="45000"/>
          <a:p>
            <a:pPr>
              <a:lnSpc>
                <a:spcPct val="100000"/>
              </a:lnSpc>
            </a:pPr>
            <a:r>
              <a:rPr b="0" lang="en-IN" sz="1800" spc="-1" strike="noStrike" u="sng">
                <a:solidFill>
                  <a:srgbClr val="0000ff"/>
                </a:solidFill>
                <a:uFill>
                  <a:solidFill>
                    <a:srgbClr val="ffffff"/>
                  </a:solidFill>
                </a:uFill>
                <a:latin typeface="Calibri"/>
                <a:ea typeface="DejaVu Sans"/>
                <a:hlinkClick r:id="rId3"/>
              </a:rPr>
              <a:t>sureshv@cdac.in</a:t>
            </a:r>
            <a:endParaRPr b="0" lang="en-IN" sz="1800" spc="-1" strike="noStrike">
              <a:solidFill>
                <a:srgbClr val="000000"/>
              </a:solidFill>
              <a:uFill>
                <a:solidFill>
                  <a:srgbClr val="ffffff"/>
                </a:solidFill>
              </a:uFill>
              <a:latin typeface="Arial"/>
            </a:endParaRPr>
          </a:p>
          <a:p>
            <a:pPr>
              <a:lnSpc>
                <a:spcPct val="100000"/>
              </a:lnSpc>
            </a:pPr>
            <a:r>
              <a:rPr b="0" lang="en-IN" sz="1800" spc="-1" strike="noStrike" u="sng">
                <a:solidFill>
                  <a:srgbClr val="0000ff"/>
                </a:solidFill>
                <a:uFill>
                  <a:solidFill>
                    <a:srgbClr val="ffffff"/>
                  </a:solidFill>
                </a:uFill>
                <a:latin typeface="Calibri"/>
                <a:ea typeface="DejaVu Sans"/>
                <a:hlinkClick r:id="rId4"/>
              </a:rPr>
              <a:t>suresh.visha@gmail.com</a:t>
            </a:r>
            <a:endParaRPr b="0" lang="en-IN" sz="1800" spc="-1" strike="noStrike">
              <a:solidFill>
                <a:srgbClr val="000000"/>
              </a:solidFill>
              <a:uFill>
                <a:solidFill>
                  <a:srgbClr val="ffffff"/>
                </a:solidFill>
              </a:uFill>
              <a:latin typeface="Arial"/>
            </a:endParaRPr>
          </a:p>
        </p:txBody>
      </p:sp>
      <p:sp>
        <p:nvSpPr>
          <p:cNvPr id="426" name="CustomShape 3"/>
          <p:cNvSpPr/>
          <p:nvPr/>
        </p:nvSpPr>
        <p:spPr>
          <a:xfrm>
            <a:off x="6553080" y="6356520"/>
            <a:ext cx="2131560" cy="362880"/>
          </a:xfrm>
          <a:prstGeom prst="rect">
            <a:avLst/>
          </a:prstGeom>
          <a:noFill/>
          <a:ln>
            <a:noFill/>
          </a:ln>
        </p:spPr>
        <p:style>
          <a:lnRef idx="0"/>
          <a:fillRef idx="0"/>
          <a:effectRef idx="0"/>
          <a:fontRef idx="minor"/>
        </p:style>
      </p:sp>
    </p:spTree>
  </p:cSld>
  <p:timing>
    <p:tnLst>
      <p:par>
        <p:cTn id="69" dur="indefinite" restart="never" nodeType="tmRoot">
          <p:childTnLst>
            <p:seq>
              <p:cTn id="70" dur="indefinite" nodeType="mainSeq"/>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1" name="CustomShape 1"/>
          <p:cNvSpPr/>
          <p:nvPr/>
        </p:nvSpPr>
        <p:spPr>
          <a:xfrm>
            <a:off x="457200" y="274680"/>
            <a:ext cx="8227440" cy="114084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4400" spc="-1" strike="noStrike">
                <a:solidFill>
                  <a:srgbClr val="000000"/>
                </a:solidFill>
                <a:uFill>
                  <a:solidFill>
                    <a:srgbClr val="ffffff"/>
                  </a:solidFill>
                </a:uFill>
                <a:latin typeface="Calibri"/>
                <a:ea typeface="DejaVu Sans"/>
              </a:rPr>
              <a:t>Glance of Technologies…</a:t>
            </a:r>
            <a:endParaRPr b="0" lang="en-IN" sz="1800" spc="-1" strike="noStrike">
              <a:solidFill>
                <a:srgbClr val="000000"/>
              </a:solidFill>
              <a:uFill>
                <a:solidFill>
                  <a:srgbClr val="ffffff"/>
                </a:solidFill>
              </a:uFill>
              <a:latin typeface="Arial"/>
            </a:endParaRPr>
          </a:p>
        </p:txBody>
      </p:sp>
      <p:sp>
        <p:nvSpPr>
          <p:cNvPr id="242" name="CustomShape 2"/>
          <p:cNvSpPr/>
          <p:nvPr/>
        </p:nvSpPr>
        <p:spPr>
          <a:xfrm>
            <a:off x="457200" y="1600200"/>
            <a:ext cx="8227440" cy="4523760"/>
          </a:xfrm>
          <a:prstGeom prst="rect">
            <a:avLst/>
          </a:prstGeom>
          <a:noFill/>
          <a:ln>
            <a:noFill/>
          </a:ln>
        </p:spPr>
        <p:style>
          <a:lnRef idx="0"/>
          <a:fillRef idx="0"/>
          <a:effectRef idx="0"/>
          <a:fontRef idx="minor"/>
        </p:style>
        <p:txBody>
          <a:bodyPr lIns="90000" rIns="90000" tIns="45000" bIns="45000"/>
          <a:p>
            <a:pPr marL="343080" indent="-340920">
              <a:lnSpc>
                <a:spcPct val="100000"/>
              </a:lnSpc>
              <a:buClr>
                <a:srgbClr val="000000"/>
              </a:buClr>
              <a:buFont typeface="Arial"/>
              <a:buChar char="•"/>
            </a:pPr>
            <a:r>
              <a:rPr b="0" lang="en-IN" sz="2600" spc="-1" strike="noStrike">
                <a:solidFill>
                  <a:srgbClr val="000000"/>
                </a:solidFill>
                <a:uFill>
                  <a:solidFill>
                    <a:srgbClr val="ffffff"/>
                  </a:solidFill>
                </a:uFill>
                <a:latin typeface="Calibri"/>
                <a:ea typeface="DejaVu Sans"/>
              </a:rPr>
              <a:t>The U.S. National Intelligence Council (NIC) *reported that </a:t>
            </a:r>
            <a:endParaRPr b="0" lang="en-IN" sz="1800" spc="-1" strike="noStrike">
              <a:solidFill>
                <a:srgbClr val="000000"/>
              </a:solidFill>
              <a:uFill>
                <a:solidFill>
                  <a:srgbClr val="ffffff"/>
                </a:solidFill>
              </a:uFill>
              <a:latin typeface="Arial"/>
            </a:endParaRPr>
          </a:p>
          <a:p>
            <a:pPr marL="399960" algn="just">
              <a:lnSpc>
                <a:spcPct val="100000"/>
              </a:lnSpc>
            </a:pPr>
            <a:endParaRPr b="0" lang="en-IN" sz="1800" spc="-1" strike="noStrike">
              <a:solidFill>
                <a:srgbClr val="000000"/>
              </a:solidFill>
              <a:uFill>
                <a:solidFill>
                  <a:srgbClr val="ffffff"/>
                </a:solidFill>
              </a:uFill>
              <a:latin typeface="Arial"/>
            </a:endParaRPr>
          </a:p>
          <a:p>
            <a:pPr marL="399960" algn="just">
              <a:lnSpc>
                <a:spcPct val="100000"/>
              </a:lnSpc>
            </a:pPr>
            <a:r>
              <a:rPr b="0" lang="en-IN" sz="2000" spc="-1" strike="noStrike">
                <a:solidFill>
                  <a:srgbClr val="002060"/>
                </a:solidFill>
                <a:uFill>
                  <a:solidFill>
                    <a:srgbClr val="ffffff"/>
                  </a:solidFill>
                </a:uFill>
                <a:latin typeface="Courier New"/>
                <a:ea typeface="DejaVu Sans"/>
              </a:rPr>
              <a:t>“</a:t>
            </a:r>
            <a:r>
              <a:rPr b="0" lang="en-IN" sz="2000" spc="-1" strike="noStrike">
                <a:solidFill>
                  <a:srgbClr val="002060"/>
                </a:solidFill>
                <a:uFill>
                  <a:solidFill>
                    <a:srgbClr val="ffffff"/>
                  </a:solidFill>
                </a:uFill>
                <a:latin typeface="Courier New"/>
                <a:ea typeface="DejaVu Sans"/>
              </a:rPr>
              <a:t>By 2025 </a:t>
            </a:r>
            <a:r>
              <a:rPr b="1" lang="en-IN" sz="2000" spc="-1" strike="noStrike">
                <a:solidFill>
                  <a:srgbClr val="002060"/>
                </a:solidFill>
                <a:uFill>
                  <a:solidFill>
                    <a:srgbClr val="ffffff"/>
                  </a:solidFill>
                </a:uFill>
                <a:latin typeface="Courier New"/>
                <a:ea typeface="DejaVu Sans"/>
              </a:rPr>
              <a:t>Internet nodes </a:t>
            </a:r>
            <a:r>
              <a:rPr b="0" lang="en-IN" sz="2000" spc="-1" strike="noStrike">
                <a:solidFill>
                  <a:srgbClr val="002060"/>
                </a:solidFill>
                <a:uFill>
                  <a:solidFill>
                    <a:srgbClr val="ffffff"/>
                  </a:solidFill>
                </a:uFill>
                <a:latin typeface="Courier New"/>
                <a:ea typeface="DejaVu Sans"/>
              </a:rPr>
              <a:t>may reside in  </a:t>
            </a:r>
            <a:r>
              <a:rPr b="1" lang="en-IN" sz="2000" spc="-1" strike="noStrike">
                <a:solidFill>
                  <a:srgbClr val="002060"/>
                </a:solidFill>
                <a:uFill>
                  <a:solidFill>
                    <a:srgbClr val="ffffff"/>
                  </a:solidFill>
                </a:uFill>
                <a:latin typeface="Courier New"/>
                <a:ea typeface="DejaVu Sans"/>
              </a:rPr>
              <a:t>everyday</a:t>
            </a:r>
            <a:r>
              <a:rPr b="0" lang="en-IN" sz="2000" spc="-1" strike="noStrike">
                <a:solidFill>
                  <a:srgbClr val="002060"/>
                </a:solidFill>
                <a:uFill>
                  <a:solidFill>
                    <a:srgbClr val="ffffff"/>
                  </a:solidFill>
                </a:uFill>
                <a:latin typeface="Courier New"/>
                <a:ea typeface="DejaVu Sans"/>
              </a:rPr>
              <a:t> </a:t>
            </a:r>
            <a:r>
              <a:rPr b="1" lang="en-IN" sz="2000" spc="-1" strike="noStrike">
                <a:solidFill>
                  <a:srgbClr val="002060"/>
                </a:solidFill>
                <a:uFill>
                  <a:solidFill>
                    <a:srgbClr val="ffffff"/>
                  </a:solidFill>
                </a:uFill>
                <a:latin typeface="Courier New"/>
                <a:ea typeface="DejaVu Sans"/>
              </a:rPr>
              <a:t>things</a:t>
            </a:r>
            <a:r>
              <a:rPr b="0" lang="en-IN" sz="2000" spc="-1" strike="noStrike">
                <a:solidFill>
                  <a:srgbClr val="002060"/>
                </a:solidFill>
                <a:uFill>
                  <a:solidFill>
                    <a:srgbClr val="ffffff"/>
                  </a:solidFill>
                </a:uFill>
                <a:latin typeface="Courier New"/>
                <a:ea typeface="DejaVu Sans"/>
              </a:rPr>
              <a:t>, </a:t>
            </a:r>
            <a:r>
              <a:rPr b="1" lang="en-IN" sz="2000" spc="-1" strike="noStrike">
                <a:solidFill>
                  <a:srgbClr val="002060"/>
                </a:solidFill>
                <a:uFill>
                  <a:solidFill>
                    <a:srgbClr val="ffffff"/>
                  </a:solidFill>
                </a:uFill>
                <a:latin typeface="Courier New"/>
                <a:ea typeface="DejaVu Sans"/>
              </a:rPr>
              <a:t>food</a:t>
            </a:r>
            <a:r>
              <a:rPr b="0" lang="en-IN" sz="2000" spc="-1" strike="noStrike">
                <a:solidFill>
                  <a:srgbClr val="002060"/>
                </a:solidFill>
                <a:uFill>
                  <a:solidFill>
                    <a:srgbClr val="ffffff"/>
                  </a:solidFill>
                </a:uFill>
                <a:latin typeface="Courier New"/>
                <a:ea typeface="DejaVu Sans"/>
              </a:rPr>
              <a:t> </a:t>
            </a:r>
            <a:r>
              <a:rPr b="1" lang="en-IN" sz="2000" spc="-1" strike="noStrike">
                <a:solidFill>
                  <a:srgbClr val="002060"/>
                </a:solidFill>
                <a:uFill>
                  <a:solidFill>
                    <a:srgbClr val="ffffff"/>
                  </a:solidFill>
                </a:uFill>
                <a:latin typeface="Courier New"/>
                <a:ea typeface="DejaVu Sans"/>
              </a:rPr>
              <a:t>packages</a:t>
            </a:r>
            <a:r>
              <a:rPr b="0" lang="en-IN" sz="2000" spc="-1" strike="noStrike">
                <a:solidFill>
                  <a:srgbClr val="002060"/>
                </a:solidFill>
                <a:uFill>
                  <a:solidFill>
                    <a:srgbClr val="ffffff"/>
                  </a:solidFill>
                </a:uFill>
                <a:latin typeface="Courier New"/>
                <a:ea typeface="DejaVu Sans"/>
              </a:rPr>
              <a:t>, </a:t>
            </a:r>
            <a:r>
              <a:rPr b="1" lang="en-IN" sz="2000" spc="-1" strike="noStrike">
                <a:solidFill>
                  <a:srgbClr val="002060"/>
                </a:solidFill>
                <a:uFill>
                  <a:solidFill>
                    <a:srgbClr val="ffffff"/>
                  </a:solidFill>
                </a:uFill>
                <a:latin typeface="Courier New"/>
                <a:ea typeface="DejaVu Sans"/>
              </a:rPr>
              <a:t>furniture</a:t>
            </a:r>
            <a:r>
              <a:rPr b="0" lang="en-IN" sz="2000" spc="-1" strike="noStrike">
                <a:solidFill>
                  <a:srgbClr val="002060"/>
                </a:solidFill>
                <a:uFill>
                  <a:solidFill>
                    <a:srgbClr val="ffffff"/>
                  </a:solidFill>
                </a:uFill>
                <a:latin typeface="Courier New"/>
                <a:ea typeface="DejaVu Sans"/>
              </a:rPr>
              <a:t>, </a:t>
            </a:r>
            <a:r>
              <a:rPr b="1" lang="en-IN" sz="2000" spc="-1" strike="noStrike">
                <a:solidFill>
                  <a:srgbClr val="002060"/>
                </a:solidFill>
                <a:uFill>
                  <a:solidFill>
                    <a:srgbClr val="ffffff"/>
                  </a:solidFill>
                </a:uFill>
                <a:latin typeface="Courier New"/>
                <a:ea typeface="DejaVu Sans"/>
              </a:rPr>
              <a:t>paper</a:t>
            </a:r>
            <a:r>
              <a:rPr b="0" lang="en-IN" sz="2000" spc="-1" strike="noStrike">
                <a:solidFill>
                  <a:srgbClr val="002060"/>
                </a:solidFill>
                <a:uFill>
                  <a:solidFill>
                    <a:srgbClr val="ffffff"/>
                  </a:solidFill>
                </a:uFill>
                <a:latin typeface="Courier New"/>
                <a:ea typeface="DejaVu Sans"/>
              </a:rPr>
              <a:t> </a:t>
            </a:r>
            <a:r>
              <a:rPr b="1" lang="en-IN" sz="2000" spc="-1" strike="noStrike">
                <a:solidFill>
                  <a:srgbClr val="002060"/>
                </a:solidFill>
                <a:uFill>
                  <a:solidFill>
                    <a:srgbClr val="ffffff"/>
                  </a:solidFill>
                </a:uFill>
                <a:latin typeface="Courier New"/>
                <a:ea typeface="DejaVu Sans"/>
              </a:rPr>
              <a:t>documents</a:t>
            </a:r>
            <a:r>
              <a:rPr b="0" lang="en-IN" sz="2000" spc="-1" strike="noStrike">
                <a:solidFill>
                  <a:srgbClr val="002060"/>
                </a:solidFill>
                <a:uFill>
                  <a:solidFill>
                    <a:srgbClr val="ffffff"/>
                  </a:solidFill>
                </a:uFill>
                <a:latin typeface="Courier New"/>
                <a:ea typeface="DejaVu Sans"/>
              </a:rPr>
              <a:t>, and </a:t>
            </a:r>
            <a:r>
              <a:rPr b="1" lang="en-IN" sz="2000" spc="-1" strike="noStrike">
                <a:solidFill>
                  <a:srgbClr val="002060"/>
                </a:solidFill>
                <a:uFill>
                  <a:solidFill>
                    <a:srgbClr val="ffffff"/>
                  </a:solidFill>
                </a:uFill>
                <a:latin typeface="Courier New"/>
                <a:ea typeface="DejaVu Sans"/>
              </a:rPr>
              <a:t>more</a:t>
            </a:r>
            <a:r>
              <a:rPr b="0" lang="en-IN" sz="2000" spc="-1" strike="noStrike">
                <a:solidFill>
                  <a:srgbClr val="002060"/>
                </a:solidFill>
                <a:uFill>
                  <a:solidFill>
                    <a:srgbClr val="ffffff"/>
                  </a:solidFill>
                </a:uFill>
                <a:latin typeface="Courier New"/>
                <a:ea typeface="DejaVu Sans"/>
              </a:rPr>
              <a:t>. Today’s developments point to future </a:t>
            </a:r>
            <a:r>
              <a:rPr b="1" lang="en-IN" sz="2000" spc="-1" strike="noStrike">
                <a:solidFill>
                  <a:srgbClr val="002060"/>
                </a:solidFill>
                <a:uFill>
                  <a:solidFill>
                    <a:srgbClr val="ffffff"/>
                  </a:solidFill>
                </a:uFill>
                <a:latin typeface="Courier New"/>
                <a:ea typeface="DejaVu Sans"/>
              </a:rPr>
              <a:t>opportunities</a:t>
            </a:r>
            <a:r>
              <a:rPr b="0" lang="en-IN" sz="2000" spc="-1" strike="noStrike">
                <a:solidFill>
                  <a:srgbClr val="002060"/>
                </a:solidFill>
                <a:uFill>
                  <a:solidFill>
                    <a:srgbClr val="ffffff"/>
                  </a:solidFill>
                </a:uFill>
                <a:latin typeface="Courier New"/>
                <a:ea typeface="DejaVu Sans"/>
              </a:rPr>
              <a:t> and </a:t>
            </a:r>
            <a:r>
              <a:rPr b="1" lang="en-IN" sz="2000" spc="-1" strike="noStrike">
                <a:solidFill>
                  <a:srgbClr val="002060"/>
                </a:solidFill>
                <a:uFill>
                  <a:solidFill>
                    <a:srgbClr val="ffffff"/>
                  </a:solidFill>
                </a:uFill>
                <a:latin typeface="Courier New"/>
                <a:ea typeface="DejaVu Sans"/>
              </a:rPr>
              <a:t>risks</a:t>
            </a:r>
            <a:r>
              <a:rPr b="0" lang="en-IN" sz="2000" spc="-1" strike="noStrike">
                <a:solidFill>
                  <a:srgbClr val="002060"/>
                </a:solidFill>
                <a:uFill>
                  <a:solidFill>
                    <a:srgbClr val="ffffff"/>
                  </a:solidFill>
                </a:uFill>
                <a:latin typeface="Courier New"/>
                <a:ea typeface="DejaVu Sans"/>
              </a:rPr>
              <a:t> that will arise when </a:t>
            </a:r>
            <a:r>
              <a:rPr b="1" lang="en-IN" sz="2000" spc="-1" strike="noStrike">
                <a:solidFill>
                  <a:srgbClr val="002060"/>
                </a:solidFill>
                <a:uFill>
                  <a:solidFill>
                    <a:srgbClr val="ffffff"/>
                  </a:solidFill>
                </a:uFill>
                <a:latin typeface="Courier New"/>
                <a:ea typeface="DejaVu Sans"/>
              </a:rPr>
              <a:t>people</a:t>
            </a:r>
            <a:r>
              <a:rPr b="0" lang="en-IN" sz="2000" spc="-1" strike="noStrike">
                <a:solidFill>
                  <a:srgbClr val="002060"/>
                </a:solidFill>
                <a:uFill>
                  <a:solidFill>
                    <a:srgbClr val="ffffff"/>
                  </a:solidFill>
                </a:uFill>
                <a:latin typeface="Courier New"/>
                <a:ea typeface="DejaVu Sans"/>
              </a:rPr>
              <a:t> can </a:t>
            </a:r>
            <a:r>
              <a:rPr b="1" lang="en-IN" sz="2000" spc="-1" strike="noStrike">
                <a:solidFill>
                  <a:srgbClr val="002060"/>
                </a:solidFill>
                <a:uFill>
                  <a:solidFill>
                    <a:srgbClr val="ffffff"/>
                  </a:solidFill>
                </a:uFill>
                <a:latin typeface="Courier New"/>
                <a:ea typeface="DejaVu Sans"/>
              </a:rPr>
              <a:t>remotely control</a:t>
            </a:r>
            <a:r>
              <a:rPr b="0" lang="en-IN" sz="2000" spc="-1" strike="noStrike">
                <a:solidFill>
                  <a:srgbClr val="002060"/>
                </a:solidFill>
                <a:uFill>
                  <a:solidFill>
                    <a:srgbClr val="ffffff"/>
                  </a:solidFill>
                </a:uFill>
                <a:latin typeface="Courier New"/>
                <a:ea typeface="DejaVu Sans"/>
              </a:rPr>
              <a:t>, </a:t>
            </a:r>
            <a:r>
              <a:rPr b="1" lang="en-IN" sz="2000" spc="-1" strike="noStrike">
                <a:solidFill>
                  <a:srgbClr val="002060"/>
                </a:solidFill>
                <a:uFill>
                  <a:solidFill>
                    <a:srgbClr val="ffffff"/>
                  </a:solidFill>
                </a:uFill>
                <a:latin typeface="Courier New"/>
                <a:ea typeface="DejaVu Sans"/>
              </a:rPr>
              <a:t>locate</a:t>
            </a:r>
            <a:r>
              <a:rPr b="0" lang="en-IN" sz="2000" spc="-1" strike="noStrike">
                <a:solidFill>
                  <a:srgbClr val="002060"/>
                </a:solidFill>
                <a:uFill>
                  <a:solidFill>
                    <a:srgbClr val="ffffff"/>
                  </a:solidFill>
                </a:uFill>
                <a:latin typeface="Courier New"/>
                <a:ea typeface="DejaVu Sans"/>
              </a:rPr>
              <a:t>, and </a:t>
            </a:r>
            <a:r>
              <a:rPr b="1" lang="en-IN" sz="2000" spc="-1" strike="noStrike">
                <a:solidFill>
                  <a:srgbClr val="002060"/>
                </a:solidFill>
                <a:uFill>
                  <a:solidFill>
                    <a:srgbClr val="ffffff"/>
                  </a:solidFill>
                </a:uFill>
                <a:latin typeface="Courier New"/>
                <a:ea typeface="DejaVu Sans"/>
              </a:rPr>
              <a:t>monitor</a:t>
            </a:r>
            <a:r>
              <a:rPr b="0" lang="en-IN" sz="2000" spc="-1" strike="noStrike">
                <a:solidFill>
                  <a:srgbClr val="002060"/>
                </a:solidFill>
                <a:uFill>
                  <a:solidFill>
                    <a:srgbClr val="ffffff"/>
                  </a:solidFill>
                </a:uFill>
                <a:latin typeface="Courier New"/>
                <a:ea typeface="DejaVu Sans"/>
              </a:rPr>
              <a:t> even the most </a:t>
            </a:r>
            <a:r>
              <a:rPr b="1" lang="en-IN" sz="2000" spc="-1" strike="noStrike">
                <a:solidFill>
                  <a:srgbClr val="002060"/>
                </a:solidFill>
                <a:uFill>
                  <a:solidFill>
                    <a:srgbClr val="ffffff"/>
                  </a:solidFill>
                </a:uFill>
                <a:latin typeface="Courier New"/>
                <a:ea typeface="DejaVu Sans"/>
              </a:rPr>
              <a:t>mundane devices </a:t>
            </a:r>
            <a:r>
              <a:rPr b="0" lang="en-IN" sz="2000" spc="-1" strike="noStrike">
                <a:solidFill>
                  <a:srgbClr val="002060"/>
                </a:solidFill>
                <a:uFill>
                  <a:solidFill>
                    <a:srgbClr val="ffffff"/>
                  </a:solidFill>
                </a:uFill>
                <a:latin typeface="Courier New"/>
                <a:ea typeface="DejaVu Sans"/>
              </a:rPr>
              <a:t>and </a:t>
            </a:r>
            <a:r>
              <a:rPr b="1" lang="en-IN" sz="2000" spc="-1" strike="noStrike">
                <a:solidFill>
                  <a:srgbClr val="002060"/>
                </a:solidFill>
                <a:uFill>
                  <a:solidFill>
                    <a:srgbClr val="ffffff"/>
                  </a:solidFill>
                </a:uFill>
                <a:latin typeface="Courier New"/>
                <a:ea typeface="DejaVu Sans"/>
              </a:rPr>
              <a:t>articles</a:t>
            </a:r>
            <a:r>
              <a:rPr b="0" lang="en-IN" sz="2000" spc="-1" strike="noStrike">
                <a:solidFill>
                  <a:srgbClr val="002060"/>
                </a:solidFill>
                <a:uFill>
                  <a:solidFill>
                    <a:srgbClr val="ffffff"/>
                  </a:solidFill>
                </a:uFill>
                <a:latin typeface="Courier New"/>
                <a:ea typeface="DejaVu Sans"/>
              </a:rPr>
              <a:t>. Popular demand combined with technology advances could drive widespread diffusion of an Internet of Things (IoT) that could, like the present Internet, </a:t>
            </a:r>
            <a:r>
              <a:rPr b="1" lang="en-IN" sz="2000" spc="-1" strike="noStrike" u="sng">
                <a:solidFill>
                  <a:srgbClr val="002060"/>
                </a:solidFill>
                <a:uFill>
                  <a:solidFill>
                    <a:srgbClr val="ffffff"/>
                  </a:solidFill>
                </a:uFill>
                <a:latin typeface="Courier New"/>
                <a:ea typeface="DejaVu Sans"/>
              </a:rPr>
              <a:t>contribute invaluably</a:t>
            </a:r>
            <a:r>
              <a:rPr b="0" lang="en-IN" sz="2000" spc="-1" strike="noStrike">
                <a:solidFill>
                  <a:srgbClr val="002060"/>
                </a:solidFill>
                <a:uFill>
                  <a:solidFill>
                    <a:srgbClr val="ffffff"/>
                  </a:solidFill>
                </a:uFill>
                <a:latin typeface="Courier New"/>
                <a:ea typeface="DejaVu Sans"/>
              </a:rPr>
              <a:t> to economic development and military capability”</a:t>
            </a:r>
            <a:endParaRPr b="0" lang="en-IN" sz="1800" spc="-1" strike="noStrike">
              <a:solidFill>
                <a:srgbClr val="000000"/>
              </a:solidFill>
              <a:uFill>
                <a:solidFill>
                  <a:srgbClr val="ffffff"/>
                </a:solidFill>
              </a:uFill>
              <a:latin typeface="Arial"/>
            </a:endParaRPr>
          </a:p>
          <a:p>
            <a:pPr marL="399960" algn="just">
              <a:lnSpc>
                <a:spcPct val="100000"/>
              </a:lnSpc>
            </a:pPr>
            <a:endParaRPr b="0" lang="en-IN" sz="1800" spc="-1" strike="noStrike">
              <a:solidFill>
                <a:srgbClr val="000000"/>
              </a:solidFill>
              <a:uFill>
                <a:solidFill>
                  <a:srgbClr val="ffffff"/>
                </a:solidFill>
              </a:uFill>
              <a:latin typeface="Arial"/>
            </a:endParaRPr>
          </a:p>
          <a:p>
            <a:pPr marL="399960" algn="just">
              <a:lnSpc>
                <a:spcPct val="100000"/>
              </a:lnSpc>
            </a:pPr>
            <a:endParaRPr b="0" lang="en-IN" sz="1800" spc="-1" strike="noStrike">
              <a:solidFill>
                <a:srgbClr val="000000"/>
              </a:solidFill>
              <a:uFill>
                <a:solidFill>
                  <a:srgbClr val="ffffff"/>
                </a:solidFill>
              </a:uFill>
              <a:latin typeface="Arial"/>
            </a:endParaRPr>
          </a:p>
          <a:p>
            <a:pPr marL="399960" algn="just">
              <a:lnSpc>
                <a:spcPct val="100000"/>
              </a:lnSpc>
            </a:pPr>
            <a:r>
              <a:rPr b="0" i="1" lang="en-IN" sz="1300" spc="-1" strike="noStrike">
                <a:solidFill>
                  <a:srgbClr val="000000"/>
                </a:solidFill>
                <a:uFill>
                  <a:solidFill>
                    <a:srgbClr val="ffffff"/>
                  </a:solidFill>
                </a:uFill>
                <a:latin typeface="Calibri"/>
                <a:ea typeface="DejaVu Sans"/>
              </a:rPr>
              <a:t>*2008 US NIC Report</a:t>
            </a:r>
            <a:endParaRPr b="0" lang="en-IN" sz="1800" spc="-1" strike="noStrike">
              <a:solidFill>
                <a:srgbClr val="000000"/>
              </a:solidFill>
              <a:uFill>
                <a:solidFill>
                  <a:srgbClr val="ffffff"/>
                </a:solidFill>
              </a:uFill>
              <a:latin typeface="Arial"/>
            </a:endParaRPr>
          </a:p>
        </p:txBody>
      </p:sp>
      <p:sp>
        <p:nvSpPr>
          <p:cNvPr id="243" name="CustomShape 3"/>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pic>
        <p:nvPicPr>
          <p:cNvPr id="244" name="Picture 5" descr=""/>
          <p:cNvPicPr/>
          <p:nvPr/>
        </p:nvPicPr>
        <p:blipFill>
          <a:blip r:embed="rId1"/>
          <a:stretch/>
        </p:blipFill>
        <p:spPr>
          <a:xfrm>
            <a:off x="6372360" y="4615200"/>
            <a:ext cx="2109960" cy="1581840"/>
          </a:xfrm>
          <a:prstGeom prst="rect">
            <a:avLst/>
          </a:prstGeom>
          <a:ln>
            <a:noFill/>
          </a:ln>
          <a:effectLst>
            <a:glow>
              <a:schemeClr val="bg1">
                <a:lumMod val="95000"/>
                <a:alpha val="0"/>
              </a:schemeClr>
            </a:glow>
            <a:reflection algn="bl" dir="5400000" dist="50800" endPos="0" rotWithShape="0" sy="-100000"/>
            <a:softEdge rad="635000"/>
          </a:effectLst>
        </p:spPr>
      </p:pic>
      <p:sp>
        <p:nvSpPr>
          <p:cNvPr id="245" name="CustomShape 4"/>
          <p:cNvSpPr/>
          <p:nvPr/>
        </p:nvSpPr>
        <p:spPr>
          <a:xfrm>
            <a:off x="6553080" y="6356520"/>
            <a:ext cx="2131560" cy="362880"/>
          </a:xfrm>
          <a:prstGeom prst="rect">
            <a:avLst/>
          </a:prstGeom>
          <a:noFill/>
          <a:ln>
            <a:noFill/>
          </a:ln>
        </p:spPr>
        <p:style>
          <a:lnRef idx="0"/>
          <a:fillRef idx="0"/>
          <a:effectRef idx="0"/>
          <a:fontRef idx="minor"/>
        </p:style>
      </p:sp>
    </p:spTree>
  </p:cSld>
  <p:timing>
    <p:tnLst>
      <p:par>
        <p:cTn id="7" dur="indefinite" restart="never" nodeType="tmRoot">
          <p:childTnLst>
            <p:seq>
              <p:cTn id="8" dur="indefinite"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6" name="CustomShape 1"/>
          <p:cNvSpPr/>
          <p:nvPr/>
        </p:nvSpPr>
        <p:spPr>
          <a:xfrm>
            <a:off x="457200" y="274680"/>
            <a:ext cx="8227440" cy="114084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4400" spc="-1" strike="noStrike">
                <a:solidFill>
                  <a:srgbClr val="000000"/>
                </a:solidFill>
                <a:uFill>
                  <a:solidFill>
                    <a:srgbClr val="ffffff"/>
                  </a:solidFill>
                </a:uFill>
                <a:latin typeface="Calibri"/>
                <a:ea typeface="DejaVu Sans"/>
              </a:rPr>
              <a:t>Glance of Technologies…</a:t>
            </a:r>
            <a:endParaRPr b="0" lang="en-IN" sz="1800" spc="-1" strike="noStrike">
              <a:solidFill>
                <a:srgbClr val="000000"/>
              </a:solidFill>
              <a:uFill>
                <a:solidFill>
                  <a:srgbClr val="ffffff"/>
                </a:solidFill>
              </a:uFill>
              <a:latin typeface="Arial"/>
            </a:endParaRPr>
          </a:p>
        </p:txBody>
      </p:sp>
      <p:sp>
        <p:nvSpPr>
          <p:cNvPr id="247" name="CustomShape 2"/>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pic>
        <p:nvPicPr>
          <p:cNvPr id="248" name="Picture 3" descr=""/>
          <p:cNvPicPr/>
          <p:nvPr/>
        </p:nvPicPr>
        <p:blipFill>
          <a:blip r:embed="rId1"/>
          <a:stretch/>
        </p:blipFill>
        <p:spPr>
          <a:xfrm>
            <a:off x="1260000" y="1600200"/>
            <a:ext cx="6621840" cy="4523760"/>
          </a:xfrm>
          <a:prstGeom prst="rect">
            <a:avLst/>
          </a:prstGeom>
          <a:ln>
            <a:noFill/>
          </a:ln>
        </p:spPr>
      </p:pic>
      <p:sp>
        <p:nvSpPr>
          <p:cNvPr id="249" name="CustomShape 3"/>
          <p:cNvSpPr/>
          <p:nvPr/>
        </p:nvSpPr>
        <p:spPr>
          <a:xfrm>
            <a:off x="6553080" y="6356520"/>
            <a:ext cx="2131560" cy="362880"/>
          </a:xfrm>
          <a:prstGeom prst="rect">
            <a:avLst/>
          </a:prstGeom>
          <a:noFill/>
          <a:ln>
            <a:noFill/>
          </a:ln>
        </p:spPr>
        <p:style>
          <a:lnRef idx="0"/>
          <a:fillRef idx="0"/>
          <a:effectRef idx="0"/>
          <a:fontRef idx="minor"/>
        </p:style>
      </p:sp>
    </p:spTree>
  </p:cSld>
  <p:timing>
    <p:tnLst>
      <p:par>
        <p:cTn id="9" dur="indefinite" restart="never" nodeType="tmRoot">
          <p:childTnLst>
            <p:seq>
              <p:cTn id="10" dur="indefinite" nodeType="mainSeq"/>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0" name="CustomShape 1"/>
          <p:cNvSpPr/>
          <p:nvPr/>
        </p:nvSpPr>
        <p:spPr>
          <a:xfrm>
            <a:off x="457200" y="274680"/>
            <a:ext cx="8227440" cy="114084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4400" spc="-1" strike="noStrike">
                <a:solidFill>
                  <a:srgbClr val="000000"/>
                </a:solidFill>
                <a:uFill>
                  <a:solidFill>
                    <a:srgbClr val="ffffff"/>
                  </a:solidFill>
                </a:uFill>
                <a:latin typeface="Calibri"/>
                <a:ea typeface="DejaVu Sans"/>
              </a:rPr>
              <a:t>Glance of Technologies…</a:t>
            </a:r>
            <a:endParaRPr b="0" lang="en-IN" sz="1800" spc="-1" strike="noStrike">
              <a:solidFill>
                <a:srgbClr val="000000"/>
              </a:solidFill>
              <a:uFill>
                <a:solidFill>
                  <a:srgbClr val="ffffff"/>
                </a:solidFill>
              </a:uFill>
              <a:latin typeface="Arial"/>
            </a:endParaRPr>
          </a:p>
        </p:txBody>
      </p:sp>
      <p:sp>
        <p:nvSpPr>
          <p:cNvPr id="251" name="CustomShape 2"/>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sp>
        <p:nvSpPr>
          <p:cNvPr id="252" name="CustomShape 3"/>
          <p:cNvSpPr/>
          <p:nvPr/>
        </p:nvSpPr>
        <p:spPr>
          <a:xfrm>
            <a:off x="6553080" y="6356520"/>
            <a:ext cx="2131560" cy="362880"/>
          </a:xfrm>
          <a:prstGeom prst="rect">
            <a:avLst/>
          </a:prstGeom>
          <a:noFill/>
          <a:ln>
            <a:noFill/>
          </a:ln>
        </p:spPr>
        <p:style>
          <a:lnRef idx="0"/>
          <a:fillRef idx="0"/>
          <a:effectRef idx="0"/>
          <a:fontRef idx="minor"/>
        </p:style>
      </p:sp>
      <p:pic>
        <p:nvPicPr>
          <p:cNvPr id="253" name="Picture 2" descr=""/>
          <p:cNvPicPr/>
          <p:nvPr/>
        </p:nvPicPr>
        <p:blipFill>
          <a:blip r:embed="rId1"/>
          <a:stretch/>
        </p:blipFill>
        <p:spPr>
          <a:xfrm>
            <a:off x="1043640" y="1600200"/>
            <a:ext cx="7270560" cy="4523760"/>
          </a:xfrm>
          <a:prstGeom prst="rect">
            <a:avLst/>
          </a:prstGeom>
          <a:ln>
            <a:noFill/>
          </a:ln>
        </p:spPr>
      </p:pic>
      <p:sp>
        <p:nvSpPr>
          <p:cNvPr id="254" name="CustomShape 4"/>
          <p:cNvSpPr/>
          <p:nvPr/>
        </p:nvSpPr>
        <p:spPr>
          <a:xfrm>
            <a:off x="179640" y="6022440"/>
            <a:ext cx="8350920" cy="423360"/>
          </a:xfrm>
          <a:prstGeom prst="rect">
            <a:avLst/>
          </a:prstGeom>
          <a:noFill/>
          <a:ln>
            <a:noFill/>
          </a:ln>
        </p:spPr>
        <p:style>
          <a:lnRef idx="0"/>
          <a:fillRef idx="0"/>
          <a:effectRef idx="0"/>
          <a:fontRef idx="minor"/>
        </p:style>
        <p:txBody>
          <a:bodyPr lIns="90000" rIns="90000" tIns="45000" bIns="45000"/>
          <a:p>
            <a:pPr>
              <a:lnSpc>
                <a:spcPct val="100000"/>
              </a:lnSpc>
            </a:pPr>
            <a:endParaRPr b="0" lang="en-IN" sz="1800" spc="-1" strike="noStrike">
              <a:solidFill>
                <a:srgbClr val="000000"/>
              </a:solidFill>
              <a:uFill>
                <a:solidFill>
                  <a:srgbClr val="ffffff"/>
                </a:solidFill>
              </a:uFill>
              <a:latin typeface="Arial"/>
            </a:endParaRPr>
          </a:p>
          <a:p>
            <a:pPr>
              <a:lnSpc>
                <a:spcPct val="100000"/>
              </a:lnSpc>
            </a:pPr>
            <a:r>
              <a:rPr b="0" lang="en-IN" sz="1100" spc="-1" strike="noStrike">
                <a:solidFill>
                  <a:srgbClr val="000000"/>
                </a:solidFill>
                <a:uFill>
                  <a:solidFill>
                    <a:srgbClr val="ffffff"/>
                  </a:solidFill>
                </a:uFill>
                <a:latin typeface="Calibri"/>
                <a:ea typeface="DejaVu Sans"/>
              </a:rPr>
              <a:t> </a:t>
            </a:r>
            <a:r>
              <a:rPr b="0" lang="en-IN" sz="1100" spc="-1" strike="noStrike">
                <a:solidFill>
                  <a:srgbClr val="000000"/>
                </a:solidFill>
                <a:uFill>
                  <a:solidFill>
                    <a:srgbClr val="ffffff"/>
                  </a:solidFill>
                </a:uFill>
                <a:latin typeface="Calibri"/>
                <a:ea typeface="DejaVu Sans"/>
              </a:rPr>
              <a:t>Source: Research Paper - IoT: A Vision, Architectural Elements, and Future Directions -  Jayavardhana Gubbi.</a:t>
            </a:r>
            <a:endParaRPr b="0" lang="en-IN" sz="1800" spc="-1" strike="noStrike">
              <a:solidFill>
                <a:srgbClr val="000000"/>
              </a:solidFill>
              <a:uFill>
                <a:solidFill>
                  <a:srgbClr val="ffffff"/>
                </a:solidFill>
              </a:uFill>
              <a:latin typeface="Arial"/>
            </a:endParaRPr>
          </a:p>
        </p:txBody>
      </p:sp>
    </p:spTree>
  </p:cSld>
  <p:timing>
    <p:tnLst>
      <p:par>
        <p:cTn id="11" dur="indefinite" restart="never" nodeType="tmRoot">
          <p:childTnLst>
            <p:seq>
              <p:cTn id="12" dur="indefinite"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55" name="Picture 3" descr=""/>
          <p:cNvPicPr/>
          <p:nvPr/>
        </p:nvPicPr>
        <p:blipFill>
          <a:blip r:embed="rId1"/>
          <a:stretch/>
        </p:blipFill>
        <p:spPr>
          <a:xfrm>
            <a:off x="2051640" y="3285000"/>
            <a:ext cx="6826680" cy="3141360"/>
          </a:xfrm>
          <a:prstGeom prst="rect">
            <a:avLst/>
          </a:prstGeom>
          <a:ln>
            <a:noFill/>
          </a:ln>
          <a:effectLst>
            <a:softEdge rad="444500"/>
          </a:effectLst>
        </p:spPr>
      </p:pic>
      <p:sp>
        <p:nvSpPr>
          <p:cNvPr id="256" name="CustomShape 1"/>
          <p:cNvSpPr/>
          <p:nvPr/>
        </p:nvSpPr>
        <p:spPr>
          <a:xfrm>
            <a:off x="457200" y="274680"/>
            <a:ext cx="8227440" cy="114084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4400" spc="-1" strike="noStrike">
                <a:solidFill>
                  <a:srgbClr val="000000"/>
                </a:solidFill>
                <a:uFill>
                  <a:solidFill>
                    <a:srgbClr val="ffffff"/>
                  </a:solidFill>
                </a:uFill>
                <a:latin typeface="Calibri"/>
                <a:ea typeface="DejaVu Sans"/>
              </a:rPr>
              <a:t>Internet of Things</a:t>
            </a:r>
            <a:endParaRPr b="0" lang="en-IN" sz="1800" spc="-1" strike="noStrike">
              <a:solidFill>
                <a:srgbClr val="000000"/>
              </a:solidFill>
              <a:uFill>
                <a:solidFill>
                  <a:srgbClr val="ffffff"/>
                </a:solidFill>
              </a:uFill>
              <a:latin typeface="Arial"/>
            </a:endParaRPr>
          </a:p>
        </p:txBody>
      </p:sp>
      <p:pic>
        <p:nvPicPr>
          <p:cNvPr id="257" name="Picture 2" descr=""/>
          <p:cNvPicPr/>
          <p:nvPr/>
        </p:nvPicPr>
        <p:blipFill>
          <a:blip r:embed="rId2"/>
          <a:stretch/>
        </p:blipFill>
        <p:spPr>
          <a:xfrm>
            <a:off x="3462480" y="2834640"/>
            <a:ext cx="2217240" cy="2055240"/>
          </a:xfrm>
          <a:prstGeom prst="rect">
            <a:avLst/>
          </a:prstGeom>
          <a:ln>
            <a:noFill/>
          </a:ln>
          <a:effectLst>
            <a:glow>
              <a:schemeClr val="accent1"/>
            </a:glow>
            <a:softEdge rad="774700"/>
          </a:effectLst>
        </p:spPr>
      </p:pic>
      <p:sp>
        <p:nvSpPr>
          <p:cNvPr id="258" name="CustomShape 2"/>
          <p:cNvSpPr/>
          <p:nvPr/>
        </p:nvSpPr>
        <p:spPr>
          <a:xfrm>
            <a:off x="457200" y="1312200"/>
            <a:ext cx="8227440" cy="2546640"/>
          </a:xfrm>
          <a:prstGeom prst="rect">
            <a:avLst/>
          </a:prstGeom>
          <a:noFill/>
          <a:ln>
            <a:noFill/>
          </a:ln>
        </p:spPr>
        <p:style>
          <a:lnRef idx="0"/>
          <a:fillRef idx="0"/>
          <a:effectRef idx="0"/>
          <a:fontRef idx="minor"/>
        </p:style>
        <p:txBody>
          <a:bodyPr lIns="90000" rIns="90000" tIns="45000" bIns="45000"/>
          <a:p>
            <a:pPr marL="343080" indent="-340920" algn="just">
              <a:lnSpc>
                <a:spcPct val="100000"/>
              </a:lnSpc>
              <a:buClr>
                <a:srgbClr val="000000"/>
              </a:buClr>
              <a:buFont typeface="Arial"/>
              <a:buChar char="•"/>
            </a:pPr>
            <a:r>
              <a:rPr b="0" lang="en-IN" sz="2800" spc="-1" strike="noStrike">
                <a:solidFill>
                  <a:srgbClr val="000000"/>
                </a:solidFill>
                <a:uFill>
                  <a:solidFill>
                    <a:srgbClr val="ffffff"/>
                  </a:solidFill>
                </a:uFill>
                <a:latin typeface="Calibri"/>
                <a:ea typeface="DejaVu Sans"/>
              </a:rPr>
              <a:t>Global System / Network Infrastructure, Seamlessly integrated with Information Network</a:t>
            </a:r>
            <a:endParaRPr b="0" lang="en-IN" sz="1800" spc="-1" strike="noStrike">
              <a:solidFill>
                <a:srgbClr val="000000"/>
              </a:solidFill>
              <a:uFill>
                <a:solidFill>
                  <a:srgbClr val="ffffff"/>
                </a:solidFill>
              </a:uFill>
              <a:latin typeface="Arial"/>
            </a:endParaRPr>
          </a:p>
          <a:p>
            <a:pPr marL="343080" indent="-340920" algn="just">
              <a:lnSpc>
                <a:spcPct val="100000"/>
              </a:lnSpc>
              <a:buClr>
                <a:srgbClr val="000000"/>
              </a:buClr>
              <a:buFont typeface="Arial"/>
              <a:buChar char="•"/>
            </a:pPr>
            <a:r>
              <a:rPr b="0" lang="en-IN" sz="2800" spc="-1" strike="noStrike">
                <a:solidFill>
                  <a:srgbClr val="000000"/>
                </a:solidFill>
                <a:uFill>
                  <a:solidFill>
                    <a:srgbClr val="ffffff"/>
                  </a:solidFill>
                </a:uFill>
                <a:latin typeface="Calibri"/>
                <a:ea typeface="DejaVu Sans"/>
              </a:rPr>
              <a:t>Interconnected Things </a:t>
            </a:r>
            <a:r>
              <a:rPr b="0" lang="en-IN" sz="1800" spc="-1" strike="noStrike">
                <a:solidFill>
                  <a:srgbClr val="000000"/>
                </a:solidFill>
                <a:uFill>
                  <a:solidFill>
                    <a:srgbClr val="ffffff"/>
                  </a:solidFill>
                </a:uFill>
                <a:latin typeface="Calibri"/>
                <a:ea typeface="DejaVu Sans"/>
              </a:rPr>
              <a:t>(Physical/Virtual, People, IT Systems)</a:t>
            </a:r>
            <a:endParaRPr b="0" lang="en-IN" sz="1800" spc="-1" strike="noStrike">
              <a:solidFill>
                <a:srgbClr val="000000"/>
              </a:solidFill>
              <a:uFill>
                <a:solidFill>
                  <a:srgbClr val="ffffff"/>
                </a:solidFill>
              </a:uFill>
              <a:latin typeface="Arial"/>
            </a:endParaRPr>
          </a:p>
          <a:p>
            <a:pPr marL="343080" indent="-340920" algn="just">
              <a:lnSpc>
                <a:spcPct val="100000"/>
              </a:lnSpc>
              <a:buClr>
                <a:srgbClr val="000000"/>
              </a:buClr>
              <a:buFont typeface="Arial"/>
              <a:buChar char="•"/>
            </a:pPr>
            <a:r>
              <a:rPr b="0" lang="en-IN" sz="2800" spc="-1" strike="noStrike">
                <a:solidFill>
                  <a:srgbClr val="000000"/>
                </a:solidFill>
                <a:uFill>
                  <a:solidFill>
                    <a:srgbClr val="ffffff"/>
                  </a:solidFill>
                </a:uFill>
                <a:latin typeface="Calibri"/>
                <a:ea typeface="DejaVu Sans"/>
              </a:rPr>
              <a:t>Supported by Intelligent, Interoperable, Scalable, affordable technologies</a:t>
            </a:r>
            <a:endParaRPr b="0" lang="en-IN" sz="1800" spc="-1" strike="noStrike">
              <a:solidFill>
                <a:srgbClr val="000000"/>
              </a:solidFill>
              <a:uFill>
                <a:solidFill>
                  <a:srgbClr val="ffffff"/>
                </a:solidFill>
              </a:uFill>
              <a:latin typeface="Arial"/>
            </a:endParaRPr>
          </a:p>
        </p:txBody>
      </p:sp>
      <p:sp>
        <p:nvSpPr>
          <p:cNvPr id="259" name="CustomShape 3"/>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sp>
        <p:nvSpPr>
          <p:cNvPr id="260" name="CustomShape 4"/>
          <p:cNvSpPr/>
          <p:nvPr/>
        </p:nvSpPr>
        <p:spPr>
          <a:xfrm>
            <a:off x="6553080" y="6356520"/>
            <a:ext cx="2131560" cy="362880"/>
          </a:xfrm>
          <a:prstGeom prst="rect">
            <a:avLst/>
          </a:prstGeom>
          <a:noFill/>
          <a:ln>
            <a:noFill/>
          </a:ln>
        </p:spPr>
        <p:style>
          <a:lnRef idx="0"/>
          <a:fillRef idx="0"/>
          <a:effectRef idx="0"/>
          <a:fontRef idx="minor"/>
        </p:style>
      </p:sp>
    </p:spTree>
  </p:cSld>
  <p:timing>
    <p:tnLst>
      <p:par>
        <p:cTn id="13" dur="indefinite" restart="never" nodeType="tmRoot">
          <p:childTnLst>
            <p:seq>
              <p:cTn id="14" dur="indefinite"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1" name="CustomShape 1"/>
          <p:cNvSpPr/>
          <p:nvPr/>
        </p:nvSpPr>
        <p:spPr>
          <a:xfrm>
            <a:off x="457200" y="274680"/>
            <a:ext cx="8227440" cy="114084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4400" spc="-1" strike="noStrike">
                <a:solidFill>
                  <a:srgbClr val="000000"/>
                </a:solidFill>
                <a:uFill>
                  <a:solidFill>
                    <a:srgbClr val="ffffff"/>
                  </a:solidFill>
                </a:uFill>
                <a:latin typeface="Calibri"/>
                <a:ea typeface="DejaVu Sans"/>
              </a:rPr>
              <a:t>History - Internet</a:t>
            </a:r>
            <a:endParaRPr b="0" lang="en-IN" sz="1800" spc="-1" strike="noStrike">
              <a:solidFill>
                <a:srgbClr val="000000"/>
              </a:solidFill>
              <a:uFill>
                <a:solidFill>
                  <a:srgbClr val="ffffff"/>
                </a:solidFill>
              </a:uFill>
              <a:latin typeface="Arial"/>
            </a:endParaRPr>
          </a:p>
        </p:txBody>
      </p:sp>
      <p:sp>
        <p:nvSpPr>
          <p:cNvPr id="262" name="CustomShape 2"/>
          <p:cNvSpPr/>
          <p:nvPr/>
        </p:nvSpPr>
        <p:spPr>
          <a:xfrm>
            <a:off x="457200" y="3193920"/>
            <a:ext cx="6993000" cy="1220760"/>
          </a:xfrm>
          <a:prstGeom prst="notchedRightArrow">
            <a:avLst>
              <a:gd name="adj1" fmla="val 50000"/>
              <a:gd name="adj2" fmla="val 50000"/>
            </a:avLst>
          </a:prstGeom>
          <a:gradFill>
            <a:gsLst>
              <a:gs pos="0">
                <a:srgbClr val="0070c0"/>
              </a:gs>
              <a:gs pos="64999">
                <a:srgbClr val="f0ebd5"/>
              </a:gs>
              <a:gs pos="100000">
                <a:srgbClr val="d1c39f"/>
              </a:gs>
            </a:gsLst>
            <a:lin ang="10800000"/>
          </a:gradFill>
          <a:ln>
            <a:noFill/>
          </a:ln>
        </p:spPr>
        <p:style>
          <a:lnRef idx="0"/>
          <a:fillRef idx="0"/>
          <a:effectRef idx="0"/>
          <a:fontRef idx="minor"/>
        </p:style>
      </p:sp>
      <p:sp>
        <p:nvSpPr>
          <p:cNvPr id="263" name="CustomShape 3"/>
          <p:cNvSpPr/>
          <p:nvPr/>
        </p:nvSpPr>
        <p:spPr>
          <a:xfrm>
            <a:off x="459000" y="2277000"/>
            <a:ext cx="1004760" cy="1220760"/>
          </a:xfrm>
          <a:prstGeom prst="rect">
            <a:avLst/>
          </a:prstGeom>
          <a:noFill/>
          <a:ln>
            <a:noFill/>
          </a:ln>
        </p:spPr>
        <p:style>
          <a:lnRef idx="0"/>
          <a:fillRef idx="0"/>
          <a:effectRef idx="0"/>
          <a:fontRef idx="minor"/>
        </p:style>
        <p:txBody>
          <a:bodyPr lIns="99720" rIns="99720" tIns="99720" bIns="99720" anchor="b"/>
          <a:p>
            <a:pPr algn="ctr">
              <a:lnSpc>
                <a:spcPct val="90000"/>
              </a:lnSpc>
            </a:pPr>
            <a:r>
              <a:rPr b="0" lang="en-IN" sz="1400" spc="-1" strike="noStrike">
                <a:solidFill>
                  <a:srgbClr val="000000"/>
                </a:solidFill>
                <a:uFill>
                  <a:solidFill>
                    <a:srgbClr val="ffffff"/>
                  </a:solidFill>
                </a:uFill>
                <a:latin typeface="Calibri"/>
                <a:ea typeface="DejaVu Sans"/>
              </a:rPr>
              <a:t>Transistors</a:t>
            </a:r>
            <a:endParaRPr b="0" lang="en-IN" sz="1800" spc="-1" strike="noStrike">
              <a:solidFill>
                <a:srgbClr val="000000"/>
              </a:solidFill>
              <a:uFill>
                <a:solidFill>
                  <a:srgbClr val="ffffff"/>
                </a:solidFill>
              </a:uFill>
              <a:latin typeface="Arial"/>
            </a:endParaRPr>
          </a:p>
        </p:txBody>
      </p:sp>
      <p:sp>
        <p:nvSpPr>
          <p:cNvPr id="264" name="CustomShape 4"/>
          <p:cNvSpPr/>
          <p:nvPr/>
        </p:nvSpPr>
        <p:spPr>
          <a:xfrm>
            <a:off x="809280" y="3652560"/>
            <a:ext cx="303480" cy="303480"/>
          </a:xfrm>
          <a:prstGeom prst="ellipse">
            <a:avLst/>
          </a:prstGeom>
          <a:solidFill>
            <a:schemeClr val="accent5">
              <a:lumMod val="60000"/>
              <a:lumOff val="40000"/>
            </a:schemeClr>
          </a:solidFill>
          <a:ln>
            <a:solidFill>
              <a:schemeClr val="lt1">
                <a:hueOff val="0"/>
                <a:satOff val="0"/>
                <a:lumOff val="0"/>
                <a:alphaOff val="0"/>
              </a:schemeClr>
            </a:solidFill>
            <a:round/>
          </a:ln>
        </p:spPr>
        <p:style>
          <a:lnRef idx="2"/>
          <a:fillRef idx="0"/>
          <a:effectRef idx="0"/>
          <a:fontRef idx="minor"/>
        </p:style>
      </p:sp>
      <p:sp>
        <p:nvSpPr>
          <p:cNvPr id="265" name="CustomShape 5"/>
          <p:cNvSpPr/>
          <p:nvPr/>
        </p:nvSpPr>
        <p:spPr>
          <a:xfrm>
            <a:off x="1515960" y="4111200"/>
            <a:ext cx="1004760" cy="1220760"/>
          </a:xfrm>
          <a:prstGeom prst="rect">
            <a:avLst/>
          </a:prstGeom>
          <a:noFill/>
          <a:ln>
            <a:noFill/>
          </a:ln>
        </p:spPr>
        <p:style>
          <a:lnRef idx="0"/>
          <a:fillRef idx="0"/>
          <a:effectRef idx="0"/>
          <a:fontRef idx="minor"/>
        </p:style>
        <p:txBody>
          <a:bodyPr lIns="99720" rIns="99720" tIns="99720" bIns="99720"/>
          <a:p>
            <a:pPr algn="ctr">
              <a:lnSpc>
                <a:spcPct val="90000"/>
              </a:lnSpc>
            </a:pPr>
            <a:r>
              <a:rPr b="0" lang="en-IN" sz="1400" spc="-1" strike="noStrike">
                <a:solidFill>
                  <a:srgbClr val="000000"/>
                </a:solidFill>
                <a:uFill>
                  <a:solidFill>
                    <a:srgbClr val="ffffff"/>
                  </a:solidFill>
                </a:uFill>
                <a:latin typeface="Calibri"/>
                <a:ea typeface="DejaVu Sans"/>
              </a:rPr>
              <a:t>Computing Machines</a:t>
            </a:r>
            <a:endParaRPr b="0" lang="en-IN" sz="1800" spc="-1" strike="noStrike">
              <a:solidFill>
                <a:srgbClr val="000000"/>
              </a:solidFill>
              <a:uFill>
                <a:solidFill>
                  <a:srgbClr val="ffffff"/>
                </a:solidFill>
              </a:uFill>
              <a:latin typeface="Arial"/>
            </a:endParaRPr>
          </a:p>
        </p:txBody>
      </p:sp>
      <p:sp>
        <p:nvSpPr>
          <p:cNvPr id="266" name="CustomShape 6"/>
          <p:cNvSpPr/>
          <p:nvPr/>
        </p:nvSpPr>
        <p:spPr>
          <a:xfrm>
            <a:off x="1866600" y="3652560"/>
            <a:ext cx="303480" cy="303480"/>
          </a:xfrm>
          <a:prstGeom prst="ellipse">
            <a:avLst/>
          </a:prstGeom>
          <a:solidFill>
            <a:schemeClr val="accent1">
              <a:hueOff val="0"/>
              <a:satOff val="0"/>
              <a:lumOff val="0"/>
              <a:alphaOff val="0"/>
            </a:schemeClr>
          </a:solidFill>
          <a:ln>
            <a:solidFill>
              <a:schemeClr val="lt1">
                <a:hueOff val="0"/>
                <a:satOff val="0"/>
                <a:lumOff val="0"/>
                <a:alphaOff val="0"/>
              </a:schemeClr>
            </a:solidFill>
            <a:round/>
          </a:ln>
        </p:spPr>
        <p:style>
          <a:lnRef idx="2"/>
          <a:fillRef idx="0"/>
          <a:effectRef idx="0"/>
          <a:fontRef idx="minor"/>
        </p:style>
      </p:sp>
      <p:sp>
        <p:nvSpPr>
          <p:cNvPr id="267" name="CustomShape 7"/>
          <p:cNvSpPr/>
          <p:nvPr/>
        </p:nvSpPr>
        <p:spPr>
          <a:xfrm>
            <a:off x="2572920" y="2277000"/>
            <a:ext cx="1004760" cy="1220760"/>
          </a:xfrm>
          <a:prstGeom prst="rect">
            <a:avLst/>
          </a:prstGeom>
          <a:noFill/>
          <a:ln>
            <a:noFill/>
          </a:ln>
        </p:spPr>
        <p:style>
          <a:lnRef idx="0"/>
          <a:fillRef idx="0"/>
          <a:effectRef idx="0"/>
          <a:fontRef idx="minor"/>
        </p:style>
        <p:txBody>
          <a:bodyPr lIns="99720" rIns="99720" tIns="99720" bIns="99720" anchor="b"/>
          <a:p>
            <a:pPr algn="ctr">
              <a:lnSpc>
                <a:spcPct val="90000"/>
              </a:lnSpc>
            </a:pPr>
            <a:r>
              <a:rPr b="0" lang="en-IN" sz="1400" spc="-1" strike="noStrike">
                <a:solidFill>
                  <a:srgbClr val="000000"/>
                </a:solidFill>
                <a:uFill>
                  <a:solidFill>
                    <a:srgbClr val="ffffff"/>
                  </a:solidFill>
                </a:uFill>
                <a:latin typeface="Calibri"/>
                <a:ea typeface="DejaVu Sans"/>
              </a:rPr>
              <a:t>VLSI</a:t>
            </a:r>
            <a:endParaRPr b="0" lang="en-IN" sz="1800" spc="-1" strike="noStrike">
              <a:solidFill>
                <a:srgbClr val="000000"/>
              </a:solidFill>
              <a:uFill>
                <a:solidFill>
                  <a:srgbClr val="ffffff"/>
                </a:solidFill>
              </a:uFill>
              <a:latin typeface="Arial"/>
            </a:endParaRPr>
          </a:p>
        </p:txBody>
      </p:sp>
      <p:sp>
        <p:nvSpPr>
          <p:cNvPr id="268" name="CustomShape 8"/>
          <p:cNvSpPr/>
          <p:nvPr/>
        </p:nvSpPr>
        <p:spPr>
          <a:xfrm>
            <a:off x="2923560" y="3652560"/>
            <a:ext cx="303480" cy="303480"/>
          </a:xfrm>
          <a:prstGeom prst="ellipse">
            <a:avLst/>
          </a:prstGeom>
          <a:solidFill>
            <a:schemeClr val="accent1">
              <a:hueOff val="0"/>
              <a:satOff val="0"/>
              <a:lumOff val="0"/>
              <a:alphaOff val="0"/>
            </a:schemeClr>
          </a:solidFill>
          <a:ln>
            <a:solidFill>
              <a:schemeClr val="lt1">
                <a:hueOff val="0"/>
                <a:satOff val="0"/>
                <a:lumOff val="0"/>
                <a:alphaOff val="0"/>
              </a:schemeClr>
            </a:solidFill>
            <a:round/>
          </a:ln>
        </p:spPr>
        <p:style>
          <a:lnRef idx="2"/>
          <a:fillRef idx="0"/>
          <a:effectRef idx="0"/>
          <a:fontRef idx="minor"/>
        </p:style>
      </p:sp>
      <p:sp>
        <p:nvSpPr>
          <p:cNvPr id="269" name="CustomShape 9"/>
          <p:cNvSpPr/>
          <p:nvPr/>
        </p:nvSpPr>
        <p:spPr>
          <a:xfrm>
            <a:off x="3630240" y="4111200"/>
            <a:ext cx="1004760" cy="1220760"/>
          </a:xfrm>
          <a:prstGeom prst="rect">
            <a:avLst/>
          </a:prstGeom>
          <a:noFill/>
          <a:ln>
            <a:noFill/>
          </a:ln>
        </p:spPr>
        <p:style>
          <a:lnRef idx="0"/>
          <a:fillRef idx="0"/>
          <a:effectRef idx="0"/>
          <a:fontRef idx="minor"/>
        </p:style>
        <p:txBody>
          <a:bodyPr lIns="99720" rIns="99720" tIns="99720" bIns="99720"/>
          <a:p>
            <a:pPr algn="ctr">
              <a:lnSpc>
                <a:spcPct val="90000"/>
              </a:lnSpc>
            </a:pPr>
            <a:r>
              <a:rPr b="0" lang="en-IN" sz="1400" spc="-1" strike="noStrike">
                <a:solidFill>
                  <a:srgbClr val="000000"/>
                </a:solidFill>
                <a:uFill>
                  <a:solidFill>
                    <a:srgbClr val="ffffff"/>
                  </a:solidFill>
                </a:uFill>
                <a:latin typeface="Calibri"/>
                <a:ea typeface="DejaVu Sans"/>
              </a:rPr>
              <a:t>Computers</a:t>
            </a:r>
            <a:endParaRPr b="0" lang="en-IN" sz="1800" spc="-1" strike="noStrike">
              <a:solidFill>
                <a:srgbClr val="000000"/>
              </a:solidFill>
              <a:uFill>
                <a:solidFill>
                  <a:srgbClr val="ffffff"/>
                </a:solidFill>
              </a:uFill>
              <a:latin typeface="Arial"/>
            </a:endParaRPr>
          </a:p>
        </p:txBody>
      </p:sp>
      <p:sp>
        <p:nvSpPr>
          <p:cNvPr id="270" name="CustomShape 10"/>
          <p:cNvSpPr/>
          <p:nvPr/>
        </p:nvSpPr>
        <p:spPr>
          <a:xfrm>
            <a:off x="3980520" y="3652560"/>
            <a:ext cx="303480" cy="303480"/>
          </a:xfrm>
          <a:prstGeom prst="ellipse">
            <a:avLst/>
          </a:prstGeom>
          <a:solidFill>
            <a:schemeClr val="tx2">
              <a:lumMod val="40000"/>
              <a:lumOff val="60000"/>
            </a:schemeClr>
          </a:solidFill>
          <a:ln>
            <a:solidFill>
              <a:schemeClr val="lt1">
                <a:hueOff val="0"/>
                <a:satOff val="0"/>
                <a:lumOff val="0"/>
                <a:alphaOff val="0"/>
              </a:schemeClr>
            </a:solidFill>
            <a:round/>
          </a:ln>
        </p:spPr>
        <p:style>
          <a:lnRef idx="2"/>
          <a:fillRef idx="0"/>
          <a:effectRef idx="0"/>
          <a:fontRef idx="minor"/>
        </p:style>
      </p:sp>
      <p:sp>
        <p:nvSpPr>
          <p:cNvPr id="271" name="CustomShape 11"/>
          <p:cNvSpPr/>
          <p:nvPr/>
        </p:nvSpPr>
        <p:spPr>
          <a:xfrm>
            <a:off x="4687200" y="2277000"/>
            <a:ext cx="1004760" cy="1220760"/>
          </a:xfrm>
          <a:prstGeom prst="rect">
            <a:avLst/>
          </a:prstGeom>
          <a:noFill/>
          <a:ln>
            <a:noFill/>
          </a:ln>
        </p:spPr>
        <p:style>
          <a:lnRef idx="0"/>
          <a:fillRef idx="0"/>
          <a:effectRef idx="0"/>
          <a:fontRef idx="minor"/>
        </p:style>
        <p:txBody>
          <a:bodyPr lIns="99720" rIns="99720" tIns="99720" bIns="99720" anchor="b"/>
          <a:p>
            <a:pPr algn="ctr">
              <a:lnSpc>
                <a:spcPct val="90000"/>
              </a:lnSpc>
            </a:pPr>
            <a:r>
              <a:rPr b="0" lang="en-IN" sz="1400" spc="-1" strike="noStrike">
                <a:solidFill>
                  <a:srgbClr val="000000"/>
                </a:solidFill>
                <a:uFill>
                  <a:solidFill>
                    <a:srgbClr val="ffffff"/>
                  </a:solidFill>
                </a:uFill>
                <a:latin typeface="Calibri"/>
                <a:ea typeface="DejaVu Sans"/>
              </a:rPr>
              <a:t>Networked Computers</a:t>
            </a:r>
            <a:endParaRPr b="0" lang="en-IN" sz="1800" spc="-1" strike="noStrike">
              <a:solidFill>
                <a:srgbClr val="000000"/>
              </a:solidFill>
              <a:uFill>
                <a:solidFill>
                  <a:srgbClr val="ffffff"/>
                </a:solidFill>
              </a:uFill>
              <a:latin typeface="Arial"/>
            </a:endParaRPr>
          </a:p>
        </p:txBody>
      </p:sp>
      <p:sp>
        <p:nvSpPr>
          <p:cNvPr id="272" name="CustomShape 12"/>
          <p:cNvSpPr/>
          <p:nvPr/>
        </p:nvSpPr>
        <p:spPr>
          <a:xfrm>
            <a:off x="5037840" y="3652560"/>
            <a:ext cx="303480" cy="303480"/>
          </a:xfrm>
          <a:prstGeom prst="ellipse">
            <a:avLst/>
          </a:prstGeom>
          <a:solidFill>
            <a:schemeClr val="accent1">
              <a:hueOff val="0"/>
              <a:satOff val="0"/>
              <a:lumOff val="0"/>
              <a:alphaOff val="0"/>
            </a:schemeClr>
          </a:solidFill>
          <a:ln>
            <a:solidFill>
              <a:schemeClr val="lt1">
                <a:hueOff val="0"/>
                <a:satOff val="0"/>
                <a:lumOff val="0"/>
                <a:alphaOff val="0"/>
              </a:schemeClr>
            </a:solidFill>
            <a:round/>
          </a:ln>
        </p:spPr>
        <p:style>
          <a:lnRef idx="2"/>
          <a:fillRef idx="0"/>
          <a:effectRef idx="0"/>
          <a:fontRef idx="minor"/>
        </p:style>
      </p:sp>
      <p:sp>
        <p:nvSpPr>
          <p:cNvPr id="273" name="CustomShape 13"/>
          <p:cNvSpPr/>
          <p:nvPr/>
        </p:nvSpPr>
        <p:spPr>
          <a:xfrm>
            <a:off x="5744160" y="4111200"/>
            <a:ext cx="1004760" cy="1220760"/>
          </a:xfrm>
          <a:prstGeom prst="rect">
            <a:avLst/>
          </a:prstGeom>
          <a:noFill/>
          <a:ln>
            <a:noFill/>
          </a:ln>
        </p:spPr>
        <p:style>
          <a:lnRef idx="0"/>
          <a:fillRef idx="0"/>
          <a:effectRef idx="0"/>
          <a:fontRef idx="minor"/>
        </p:style>
        <p:txBody>
          <a:bodyPr lIns="99720" rIns="99720" tIns="99720" bIns="99720"/>
          <a:p>
            <a:pPr algn="ctr">
              <a:lnSpc>
                <a:spcPct val="90000"/>
              </a:lnSpc>
            </a:pPr>
            <a:r>
              <a:rPr b="0" lang="en-IN" sz="1400" spc="-1" strike="noStrike">
                <a:solidFill>
                  <a:srgbClr val="000000"/>
                </a:solidFill>
                <a:uFill>
                  <a:solidFill>
                    <a:srgbClr val="ffffff"/>
                  </a:solidFill>
                </a:uFill>
                <a:latin typeface="Calibri"/>
                <a:ea typeface="DejaVu Sans"/>
              </a:rPr>
              <a:t>Internet</a:t>
            </a:r>
            <a:endParaRPr b="0" lang="en-IN" sz="1800" spc="-1" strike="noStrike">
              <a:solidFill>
                <a:srgbClr val="000000"/>
              </a:solidFill>
              <a:uFill>
                <a:solidFill>
                  <a:srgbClr val="ffffff"/>
                </a:solidFill>
              </a:uFill>
              <a:latin typeface="Arial"/>
            </a:endParaRPr>
          </a:p>
        </p:txBody>
      </p:sp>
      <p:sp>
        <p:nvSpPr>
          <p:cNvPr id="274" name="CustomShape 14"/>
          <p:cNvSpPr/>
          <p:nvPr/>
        </p:nvSpPr>
        <p:spPr>
          <a:xfrm>
            <a:off x="6094800" y="3652560"/>
            <a:ext cx="303480" cy="303480"/>
          </a:xfrm>
          <a:prstGeom prst="ellipse">
            <a:avLst/>
          </a:prstGeom>
          <a:solidFill>
            <a:schemeClr val="tx2">
              <a:lumMod val="50000"/>
            </a:schemeClr>
          </a:solidFill>
          <a:ln>
            <a:solidFill>
              <a:schemeClr val="lt1">
                <a:hueOff val="0"/>
                <a:satOff val="0"/>
                <a:lumOff val="0"/>
                <a:alphaOff val="0"/>
              </a:schemeClr>
            </a:solidFill>
            <a:round/>
          </a:ln>
        </p:spPr>
        <p:style>
          <a:lnRef idx="2"/>
          <a:fillRef idx="0"/>
          <a:effectRef idx="0"/>
          <a:fontRef idx="minor"/>
        </p:style>
      </p:sp>
      <p:sp>
        <p:nvSpPr>
          <p:cNvPr id="275" name="CustomShape 15"/>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sp>
        <p:nvSpPr>
          <p:cNvPr id="276" name="CustomShape 16"/>
          <p:cNvSpPr/>
          <p:nvPr/>
        </p:nvSpPr>
        <p:spPr>
          <a:xfrm>
            <a:off x="3636000" y="5302800"/>
            <a:ext cx="5419080" cy="637200"/>
          </a:xfrm>
          <a:prstGeom prst="rect">
            <a:avLst/>
          </a:prstGeom>
          <a:noFill/>
          <a:ln>
            <a:noFill/>
          </a:ln>
        </p:spPr>
        <p:style>
          <a:lnRef idx="0"/>
          <a:fillRef idx="0"/>
          <a:effectRef idx="0"/>
          <a:fontRef idx="minor"/>
        </p:style>
        <p:txBody>
          <a:bodyPr lIns="90000" rIns="90000" tIns="45000" bIns="45000"/>
          <a:p>
            <a:pPr>
              <a:lnSpc>
                <a:spcPct val="100000"/>
              </a:lnSpc>
            </a:pPr>
            <a:r>
              <a:rPr b="1" lang="en-IN" sz="1800" spc="-1" strike="noStrike">
                <a:solidFill>
                  <a:srgbClr val="c00000"/>
                </a:solidFill>
                <a:uFill>
                  <a:solidFill>
                    <a:srgbClr val="ffffff"/>
                  </a:solidFill>
                </a:uFill>
                <a:latin typeface="Calibri"/>
                <a:ea typeface="DejaVu Sans"/>
              </a:rPr>
              <a:t>Essence – Data/Information primarily for People</a:t>
            </a:r>
            <a:endParaRPr b="0" lang="en-IN" sz="1800" spc="-1" strike="noStrike">
              <a:solidFill>
                <a:srgbClr val="000000"/>
              </a:solidFill>
              <a:uFill>
                <a:solidFill>
                  <a:srgbClr val="ffffff"/>
                </a:solidFill>
              </a:uFill>
              <a:latin typeface="Arial"/>
            </a:endParaRPr>
          </a:p>
          <a:p>
            <a:pPr>
              <a:lnSpc>
                <a:spcPct val="100000"/>
              </a:lnSpc>
            </a:pPr>
            <a:endParaRPr b="0" lang="en-IN" sz="1800" spc="-1" strike="noStrike">
              <a:solidFill>
                <a:srgbClr val="000000"/>
              </a:solidFill>
              <a:uFill>
                <a:solidFill>
                  <a:srgbClr val="ffffff"/>
                </a:solidFill>
              </a:uFill>
              <a:latin typeface="Arial"/>
            </a:endParaRPr>
          </a:p>
        </p:txBody>
      </p:sp>
      <p:sp>
        <p:nvSpPr>
          <p:cNvPr id="277" name="CustomShape 17"/>
          <p:cNvSpPr/>
          <p:nvPr/>
        </p:nvSpPr>
        <p:spPr>
          <a:xfrm>
            <a:off x="6553080" y="6356520"/>
            <a:ext cx="2131560" cy="362880"/>
          </a:xfrm>
          <a:prstGeom prst="rect">
            <a:avLst/>
          </a:prstGeom>
          <a:noFill/>
          <a:ln>
            <a:noFill/>
          </a:ln>
        </p:spPr>
        <p:style>
          <a:lnRef idx="0"/>
          <a:fillRef idx="0"/>
          <a:effectRef idx="0"/>
          <a:fontRef idx="minor"/>
        </p:style>
      </p:sp>
      <p:pic>
        <p:nvPicPr>
          <p:cNvPr id="278" name="Picture 2" descr=""/>
          <p:cNvPicPr/>
          <p:nvPr/>
        </p:nvPicPr>
        <p:blipFill>
          <a:blip r:embed="rId1"/>
          <a:stretch/>
        </p:blipFill>
        <p:spPr>
          <a:xfrm>
            <a:off x="7433640" y="2853000"/>
            <a:ext cx="1621080" cy="1729440"/>
          </a:xfrm>
          <a:prstGeom prst="rect">
            <a:avLst/>
          </a:prstGeom>
          <a:ln>
            <a:noFill/>
          </a:ln>
        </p:spPr>
      </p:pic>
    </p:spTree>
  </p:cSld>
  <p:timing>
    <p:tnLst>
      <p:par>
        <p:cTn id="15" dur="indefinite" restart="never" nodeType="tmRoot">
          <p:childTnLst>
            <p:seq>
              <p:cTn id="16" dur="indefinite"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9" name="CustomShape 1"/>
          <p:cNvSpPr/>
          <p:nvPr/>
        </p:nvSpPr>
        <p:spPr>
          <a:xfrm>
            <a:off x="457200" y="274680"/>
            <a:ext cx="8227440" cy="114084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4400" spc="-1" strike="noStrike">
                <a:solidFill>
                  <a:srgbClr val="000000"/>
                </a:solidFill>
                <a:uFill>
                  <a:solidFill>
                    <a:srgbClr val="ffffff"/>
                  </a:solidFill>
                </a:uFill>
                <a:latin typeface="Calibri"/>
                <a:ea typeface="DejaVu Sans"/>
              </a:rPr>
              <a:t> </a:t>
            </a:r>
            <a:r>
              <a:rPr b="0" lang="en-IN" sz="4400" spc="-1" strike="noStrike">
                <a:solidFill>
                  <a:srgbClr val="000000"/>
                </a:solidFill>
                <a:uFill>
                  <a:solidFill>
                    <a:srgbClr val="ffffff"/>
                  </a:solidFill>
                </a:uFill>
                <a:latin typeface="Calibri"/>
                <a:ea typeface="DejaVu Sans"/>
              </a:rPr>
              <a:t>Recent Past – Social Layer</a:t>
            </a:r>
            <a:endParaRPr b="0" lang="en-IN" sz="1800" spc="-1" strike="noStrike">
              <a:solidFill>
                <a:srgbClr val="000000"/>
              </a:solidFill>
              <a:uFill>
                <a:solidFill>
                  <a:srgbClr val="ffffff"/>
                </a:solidFill>
              </a:uFill>
              <a:latin typeface="Arial"/>
            </a:endParaRPr>
          </a:p>
        </p:txBody>
      </p:sp>
      <p:sp>
        <p:nvSpPr>
          <p:cNvPr id="280" name="CustomShape 2"/>
          <p:cNvSpPr/>
          <p:nvPr/>
        </p:nvSpPr>
        <p:spPr>
          <a:xfrm>
            <a:off x="457200" y="3193920"/>
            <a:ext cx="6993000" cy="1220760"/>
          </a:xfrm>
          <a:prstGeom prst="notchedRightArrow">
            <a:avLst>
              <a:gd name="adj1" fmla="val 50000"/>
              <a:gd name="adj2" fmla="val 50000"/>
            </a:avLst>
          </a:prstGeom>
          <a:gradFill>
            <a:gsLst>
              <a:gs pos="0">
                <a:srgbClr val="0070c0"/>
              </a:gs>
              <a:gs pos="64999">
                <a:srgbClr val="f0ebd5"/>
              </a:gs>
              <a:gs pos="100000">
                <a:srgbClr val="d1c39f"/>
              </a:gs>
            </a:gsLst>
            <a:lin ang="10800000"/>
          </a:gradFill>
          <a:ln>
            <a:noFill/>
          </a:ln>
        </p:spPr>
        <p:style>
          <a:lnRef idx="0"/>
          <a:fillRef idx="0"/>
          <a:effectRef idx="0"/>
          <a:fontRef idx="minor"/>
        </p:style>
      </p:sp>
      <p:sp>
        <p:nvSpPr>
          <p:cNvPr id="281" name="CustomShape 3"/>
          <p:cNvSpPr/>
          <p:nvPr/>
        </p:nvSpPr>
        <p:spPr>
          <a:xfrm>
            <a:off x="457560" y="2277000"/>
            <a:ext cx="860040" cy="1220760"/>
          </a:xfrm>
          <a:prstGeom prst="rect">
            <a:avLst/>
          </a:prstGeom>
          <a:noFill/>
          <a:ln>
            <a:noFill/>
          </a:ln>
        </p:spPr>
        <p:style>
          <a:lnRef idx="0"/>
          <a:fillRef idx="0"/>
          <a:effectRef idx="0"/>
          <a:fontRef idx="minor"/>
        </p:style>
        <p:txBody>
          <a:bodyPr lIns="85320" rIns="85320" tIns="85320" bIns="85320" anchor="b"/>
          <a:p>
            <a:pPr algn="ctr">
              <a:lnSpc>
                <a:spcPct val="90000"/>
              </a:lnSpc>
            </a:pPr>
            <a:r>
              <a:rPr b="0" lang="en-IN" sz="1200" spc="-1" strike="noStrike">
                <a:solidFill>
                  <a:srgbClr val="000000"/>
                </a:solidFill>
                <a:uFill>
                  <a:solidFill>
                    <a:srgbClr val="ffffff"/>
                  </a:solidFill>
                </a:uFill>
                <a:latin typeface="Calibri"/>
                <a:ea typeface="DejaVu Sans"/>
              </a:rPr>
              <a:t>Transistors</a:t>
            </a:r>
            <a:endParaRPr b="0" lang="en-IN" sz="1800" spc="-1" strike="noStrike">
              <a:solidFill>
                <a:srgbClr val="000000"/>
              </a:solidFill>
              <a:uFill>
                <a:solidFill>
                  <a:srgbClr val="ffffff"/>
                </a:solidFill>
              </a:uFill>
              <a:latin typeface="Arial"/>
            </a:endParaRPr>
          </a:p>
        </p:txBody>
      </p:sp>
      <p:sp>
        <p:nvSpPr>
          <p:cNvPr id="282" name="CustomShape 4"/>
          <p:cNvSpPr/>
          <p:nvPr/>
        </p:nvSpPr>
        <p:spPr>
          <a:xfrm>
            <a:off x="735840" y="3652560"/>
            <a:ext cx="303480" cy="303480"/>
          </a:xfrm>
          <a:prstGeom prst="ellipse">
            <a:avLst/>
          </a:prstGeom>
          <a:solidFill>
            <a:schemeClr val="accent5">
              <a:lumMod val="60000"/>
              <a:lumOff val="40000"/>
            </a:schemeClr>
          </a:solidFill>
          <a:ln>
            <a:solidFill>
              <a:schemeClr val="lt1">
                <a:hueOff val="0"/>
                <a:satOff val="0"/>
                <a:lumOff val="0"/>
                <a:alphaOff val="0"/>
              </a:schemeClr>
            </a:solidFill>
            <a:round/>
          </a:ln>
        </p:spPr>
        <p:style>
          <a:lnRef idx="2"/>
          <a:fillRef idx="0"/>
          <a:effectRef idx="0"/>
          <a:fontRef idx="minor"/>
        </p:style>
      </p:sp>
      <p:sp>
        <p:nvSpPr>
          <p:cNvPr id="283" name="CustomShape 5"/>
          <p:cNvSpPr/>
          <p:nvPr/>
        </p:nvSpPr>
        <p:spPr>
          <a:xfrm>
            <a:off x="1362960" y="4111200"/>
            <a:ext cx="860040" cy="1220760"/>
          </a:xfrm>
          <a:prstGeom prst="rect">
            <a:avLst/>
          </a:prstGeom>
          <a:noFill/>
          <a:ln>
            <a:noFill/>
          </a:ln>
        </p:spPr>
        <p:style>
          <a:lnRef idx="0"/>
          <a:fillRef idx="0"/>
          <a:effectRef idx="0"/>
          <a:fontRef idx="minor"/>
        </p:style>
        <p:txBody>
          <a:bodyPr lIns="85320" rIns="85320" tIns="85320" bIns="85320"/>
          <a:p>
            <a:pPr algn="ctr">
              <a:lnSpc>
                <a:spcPct val="90000"/>
              </a:lnSpc>
            </a:pPr>
            <a:r>
              <a:rPr b="0" lang="en-IN" sz="1200" spc="-1" strike="noStrike">
                <a:solidFill>
                  <a:srgbClr val="000000"/>
                </a:solidFill>
                <a:uFill>
                  <a:solidFill>
                    <a:srgbClr val="ffffff"/>
                  </a:solidFill>
                </a:uFill>
                <a:latin typeface="Calibri"/>
                <a:ea typeface="DejaVu Sans"/>
              </a:rPr>
              <a:t>Computing Machines</a:t>
            </a:r>
            <a:endParaRPr b="0" lang="en-IN" sz="1800" spc="-1" strike="noStrike">
              <a:solidFill>
                <a:srgbClr val="000000"/>
              </a:solidFill>
              <a:uFill>
                <a:solidFill>
                  <a:srgbClr val="ffffff"/>
                </a:solidFill>
              </a:uFill>
              <a:latin typeface="Arial"/>
            </a:endParaRPr>
          </a:p>
        </p:txBody>
      </p:sp>
      <p:sp>
        <p:nvSpPr>
          <p:cNvPr id="284" name="CustomShape 6"/>
          <p:cNvSpPr/>
          <p:nvPr/>
        </p:nvSpPr>
        <p:spPr>
          <a:xfrm>
            <a:off x="1641240" y="3652560"/>
            <a:ext cx="303480" cy="303480"/>
          </a:xfrm>
          <a:prstGeom prst="ellipse">
            <a:avLst/>
          </a:prstGeom>
          <a:solidFill>
            <a:schemeClr val="accent1">
              <a:hueOff val="0"/>
              <a:satOff val="0"/>
              <a:lumOff val="0"/>
              <a:alphaOff val="0"/>
            </a:schemeClr>
          </a:solidFill>
          <a:ln>
            <a:solidFill>
              <a:schemeClr val="lt1">
                <a:hueOff val="0"/>
                <a:satOff val="0"/>
                <a:lumOff val="0"/>
                <a:alphaOff val="0"/>
              </a:schemeClr>
            </a:solidFill>
            <a:round/>
          </a:ln>
        </p:spPr>
        <p:style>
          <a:lnRef idx="2"/>
          <a:fillRef idx="0"/>
          <a:effectRef idx="0"/>
          <a:fontRef idx="minor"/>
        </p:style>
      </p:sp>
      <p:sp>
        <p:nvSpPr>
          <p:cNvPr id="285" name="CustomShape 7"/>
          <p:cNvSpPr/>
          <p:nvPr/>
        </p:nvSpPr>
        <p:spPr>
          <a:xfrm>
            <a:off x="2268360" y="2277000"/>
            <a:ext cx="860040" cy="1220760"/>
          </a:xfrm>
          <a:prstGeom prst="rect">
            <a:avLst/>
          </a:prstGeom>
          <a:noFill/>
          <a:ln>
            <a:noFill/>
          </a:ln>
        </p:spPr>
        <p:style>
          <a:lnRef idx="0"/>
          <a:fillRef idx="0"/>
          <a:effectRef idx="0"/>
          <a:fontRef idx="minor"/>
        </p:style>
        <p:txBody>
          <a:bodyPr lIns="85320" rIns="85320" tIns="85320" bIns="85320" anchor="b"/>
          <a:p>
            <a:pPr algn="ctr">
              <a:lnSpc>
                <a:spcPct val="90000"/>
              </a:lnSpc>
            </a:pPr>
            <a:r>
              <a:rPr b="0" lang="en-IN" sz="1200" spc="-1" strike="noStrike">
                <a:solidFill>
                  <a:srgbClr val="000000"/>
                </a:solidFill>
                <a:uFill>
                  <a:solidFill>
                    <a:srgbClr val="ffffff"/>
                  </a:solidFill>
                </a:uFill>
                <a:latin typeface="Calibri"/>
                <a:ea typeface="DejaVu Sans"/>
              </a:rPr>
              <a:t>VLSI</a:t>
            </a:r>
            <a:endParaRPr b="0" lang="en-IN" sz="1800" spc="-1" strike="noStrike">
              <a:solidFill>
                <a:srgbClr val="000000"/>
              </a:solidFill>
              <a:uFill>
                <a:solidFill>
                  <a:srgbClr val="ffffff"/>
                </a:solidFill>
              </a:uFill>
              <a:latin typeface="Arial"/>
            </a:endParaRPr>
          </a:p>
        </p:txBody>
      </p:sp>
      <p:sp>
        <p:nvSpPr>
          <p:cNvPr id="286" name="CustomShape 8"/>
          <p:cNvSpPr/>
          <p:nvPr/>
        </p:nvSpPr>
        <p:spPr>
          <a:xfrm>
            <a:off x="2546640" y="3652560"/>
            <a:ext cx="303480" cy="303480"/>
          </a:xfrm>
          <a:prstGeom prst="ellipse">
            <a:avLst/>
          </a:prstGeom>
          <a:solidFill>
            <a:schemeClr val="accent1">
              <a:hueOff val="0"/>
              <a:satOff val="0"/>
              <a:lumOff val="0"/>
              <a:alphaOff val="0"/>
            </a:schemeClr>
          </a:solidFill>
          <a:ln>
            <a:solidFill>
              <a:schemeClr val="lt1">
                <a:hueOff val="0"/>
                <a:satOff val="0"/>
                <a:lumOff val="0"/>
                <a:alphaOff val="0"/>
              </a:schemeClr>
            </a:solidFill>
            <a:round/>
          </a:ln>
        </p:spPr>
        <p:style>
          <a:lnRef idx="2"/>
          <a:fillRef idx="0"/>
          <a:effectRef idx="0"/>
          <a:fontRef idx="minor"/>
        </p:style>
      </p:sp>
      <p:sp>
        <p:nvSpPr>
          <p:cNvPr id="287" name="CustomShape 9"/>
          <p:cNvSpPr/>
          <p:nvPr/>
        </p:nvSpPr>
        <p:spPr>
          <a:xfrm>
            <a:off x="3173760" y="4111200"/>
            <a:ext cx="860040" cy="1220760"/>
          </a:xfrm>
          <a:prstGeom prst="rect">
            <a:avLst/>
          </a:prstGeom>
          <a:noFill/>
          <a:ln>
            <a:noFill/>
          </a:ln>
        </p:spPr>
        <p:style>
          <a:lnRef idx="0"/>
          <a:fillRef idx="0"/>
          <a:effectRef idx="0"/>
          <a:fontRef idx="minor"/>
        </p:style>
        <p:txBody>
          <a:bodyPr lIns="85320" rIns="85320" tIns="85320" bIns="85320"/>
          <a:p>
            <a:pPr algn="ctr">
              <a:lnSpc>
                <a:spcPct val="90000"/>
              </a:lnSpc>
            </a:pPr>
            <a:r>
              <a:rPr b="0" lang="en-IN" sz="1200" spc="-1" strike="noStrike">
                <a:solidFill>
                  <a:srgbClr val="000000"/>
                </a:solidFill>
                <a:uFill>
                  <a:solidFill>
                    <a:srgbClr val="ffffff"/>
                  </a:solidFill>
                </a:uFill>
                <a:latin typeface="Calibri"/>
                <a:ea typeface="DejaVu Sans"/>
              </a:rPr>
              <a:t>Computers</a:t>
            </a:r>
            <a:endParaRPr b="0" lang="en-IN" sz="1800" spc="-1" strike="noStrike">
              <a:solidFill>
                <a:srgbClr val="000000"/>
              </a:solidFill>
              <a:uFill>
                <a:solidFill>
                  <a:srgbClr val="ffffff"/>
                </a:solidFill>
              </a:uFill>
              <a:latin typeface="Arial"/>
            </a:endParaRPr>
          </a:p>
        </p:txBody>
      </p:sp>
      <p:sp>
        <p:nvSpPr>
          <p:cNvPr id="288" name="CustomShape 10"/>
          <p:cNvSpPr/>
          <p:nvPr/>
        </p:nvSpPr>
        <p:spPr>
          <a:xfrm>
            <a:off x="3452040" y="3652560"/>
            <a:ext cx="303480" cy="303480"/>
          </a:xfrm>
          <a:prstGeom prst="ellipse">
            <a:avLst/>
          </a:prstGeom>
          <a:solidFill>
            <a:schemeClr val="tx2">
              <a:lumMod val="40000"/>
              <a:lumOff val="60000"/>
            </a:schemeClr>
          </a:solidFill>
          <a:ln>
            <a:solidFill>
              <a:schemeClr val="lt1">
                <a:hueOff val="0"/>
                <a:satOff val="0"/>
                <a:lumOff val="0"/>
                <a:alphaOff val="0"/>
              </a:schemeClr>
            </a:solidFill>
            <a:round/>
          </a:ln>
        </p:spPr>
        <p:style>
          <a:lnRef idx="2"/>
          <a:fillRef idx="0"/>
          <a:effectRef idx="0"/>
          <a:fontRef idx="minor"/>
        </p:style>
      </p:sp>
      <p:sp>
        <p:nvSpPr>
          <p:cNvPr id="289" name="CustomShape 11"/>
          <p:cNvSpPr/>
          <p:nvPr/>
        </p:nvSpPr>
        <p:spPr>
          <a:xfrm>
            <a:off x="4079160" y="2277000"/>
            <a:ext cx="860040" cy="1220760"/>
          </a:xfrm>
          <a:prstGeom prst="rect">
            <a:avLst/>
          </a:prstGeom>
          <a:noFill/>
          <a:ln>
            <a:noFill/>
          </a:ln>
        </p:spPr>
        <p:style>
          <a:lnRef idx="0"/>
          <a:fillRef idx="0"/>
          <a:effectRef idx="0"/>
          <a:fontRef idx="minor"/>
        </p:style>
        <p:txBody>
          <a:bodyPr lIns="85320" rIns="85320" tIns="85320" bIns="85320" anchor="b"/>
          <a:p>
            <a:pPr algn="ctr">
              <a:lnSpc>
                <a:spcPct val="90000"/>
              </a:lnSpc>
            </a:pPr>
            <a:r>
              <a:rPr b="0" lang="en-IN" sz="1200" spc="-1" strike="noStrike">
                <a:solidFill>
                  <a:srgbClr val="000000"/>
                </a:solidFill>
                <a:uFill>
                  <a:solidFill>
                    <a:srgbClr val="ffffff"/>
                  </a:solidFill>
                </a:uFill>
                <a:latin typeface="Calibri"/>
                <a:ea typeface="DejaVu Sans"/>
              </a:rPr>
              <a:t>Networked Computers</a:t>
            </a:r>
            <a:endParaRPr b="0" lang="en-IN" sz="1800" spc="-1" strike="noStrike">
              <a:solidFill>
                <a:srgbClr val="000000"/>
              </a:solidFill>
              <a:uFill>
                <a:solidFill>
                  <a:srgbClr val="ffffff"/>
                </a:solidFill>
              </a:uFill>
              <a:latin typeface="Arial"/>
            </a:endParaRPr>
          </a:p>
        </p:txBody>
      </p:sp>
      <p:sp>
        <p:nvSpPr>
          <p:cNvPr id="290" name="CustomShape 12"/>
          <p:cNvSpPr/>
          <p:nvPr/>
        </p:nvSpPr>
        <p:spPr>
          <a:xfrm>
            <a:off x="4357440" y="3652560"/>
            <a:ext cx="303480" cy="303480"/>
          </a:xfrm>
          <a:prstGeom prst="ellipse">
            <a:avLst/>
          </a:prstGeom>
          <a:solidFill>
            <a:schemeClr val="tx2">
              <a:lumMod val="60000"/>
              <a:lumOff val="40000"/>
            </a:schemeClr>
          </a:solidFill>
          <a:ln>
            <a:solidFill>
              <a:schemeClr val="lt1">
                <a:hueOff val="0"/>
                <a:satOff val="0"/>
                <a:lumOff val="0"/>
                <a:alphaOff val="0"/>
              </a:schemeClr>
            </a:solidFill>
            <a:round/>
          </a:ln>
        </p:spPr>
        <p:style>
          <a:lnRef idx="2"/>
          <a:fillRef idx="0"/>
          <a:effectRef idx="0"/>
          <a:fontRef idx="minor"/>
        </p:style>
      </p:sp>
      <p:sp>
        <p:nvSpPr>
          <p:cNvPr id="291" name="CustomShape 13"/>
          <p:cNvSpPr/>
          <p:nvPr/>
        </p:nvSpPr>
        <p:spPr>
          <a:xfrm>
            <a:off x="4984560" y="4111200"/>
            <a:ext cx="860040" cy="1220760"/>
          </a:xfrm>
          <a:prstGeom prst="rect">
            <a:avLst/>
          </a:prstGeom>
          <a:noFill/>
          <a:ln>
            <a:noFill/>
          </a:ln>
        </p:spPr>
        <p:style>
          <a:lnRef idx="0"/>
          <a:fillRef idx="0"/>
          <a:effectRef idx="0"/>
          <a:fontRef idx="minor"/>
        </p:style>
        <p:txBody>
          <a:bodyPr lIns="85320" rIns="85320" tIns="85320" bIns="85320"/>
          <a:p>
            <a:pPr algn="ctr">
              <a:lnSpc>
                <a:spcPct val="90000"/>
              </a:lnSpc>
            </a:pPr>
            <a:r>
              <a:rPr b="0" lang="en-IN" sz="1200" spc="-1" strike="noStrike">
                <a:solidFill>
                  <a:srgbClr val="000000"/>
                </a:solidFill>
                <a:uFill>
                  <a:solidFill>
                    <a:srgbClr val="ffffff"/>
                  </a:solidFill>
                </a:uFill>
                <a:latin typeface="Calibri"/>
                <a:ea typeface="DejaVu Sans"/>
              </a:rPr>
              <a:t>Internet</a:t>
            </a:r>
            <a:endParaRPr b="0" lang="en-IN" sz="1800" spc="-1" strike="noStrike">
              <a:solidFill>
                <a:srgbClr val="000000"/>
              </a:solidFill>
              <a:uFill>
                <a:solidFill>
                  <a:srgbClr val="ffffff"/>
                </a:solidFill>
              </a:uFill>
              <a:latin typeface="Arial"/>
            </a:endParaRPr>
          </a:p>
        </p:txBody>
      </p:sp>
      <p:sp>
        <p:nvSpPr>
          <p:cNvPr id="292" name="CustomShape 14"/>
          <p:cNvSpPr/>
          <p:nvPr/>
        </p:nvSpPr>
        <p:spPr>
          <a:xfrm>
            <a:off x="5262840" y="3652560"/>
            <a:ext cx="303480" cy="303480"/>
          </a:xfrm>
          <a:prstGeom prst="ellipse">
            <a:avLst/>
          </a:prstGeom>
          <a:solidFill>
            <a:srgbClr val="0070c0"/>
          </a:solidFill>
          <a:ln>
            <a:solidFill>
              <a:schemeClr val="lt1">
                <a:hueOff val="0"/>
                <a:satOff val="0"/>
                <a:lumOff val="0"/>
                <a:alphaOff val="0"/>
              </a:schemeClr>
            </a:solidFill>
            <a:round/>
          </a:ln>
        </p:spPr>
        <p:style>
          <a:lnRef idx="2"/>
          <a:fillRef idx="0"/>
          <a:effectRef idx="0"/>
          <a:fontRef idx="minor"/>
        </p:style>
      </p:sp>
      <p:sp>
        <p:nvSpPr>
          <p:cNvPr id="293" name="CustomShape 15"/>
          <p:cNvSpPr/>
          <p:nvPr/>
        </p:nvSpPr>
        <p:spPr>
          <a:xfrm>
            <a:off x="5889960" y="2277000"/>
            <a:ext cx="860040" cy="1220760"/>
          </a:xfrm>
          <a:prstGeom prst="rect">
            <a:avLst/>
          </a:prstGeom>
          <a:noFill/>
          <a:ln>
            <a:noFill/>
          </a:ln>
        </p:spPr>
        <p:style>
          <a:lnRef idx="0"/>
          <a:fillRef idx="0"/>
          <a:effectRef idx="0"/>
          <a:fontRef idx="minor"/>
        </p:style>
        <p:txBody>
          <a:bodyPr lIns="85320" rIns="85320" tIns="85320" bIns="85320" anchor="b"/>
          <a:p>
            <a:pPr algn="ctr">
              <a:lnSpc>
                <a:spcPct val="90000"/>
              </a:lnSpc>
            </a:pPr>
            <a:r>
              <a:rPr b="0" lang="en-IN" sz="1200" spc="-1" strike="noStrike">
                <a:solidFill>
                  <a:srgbClr val="000000"/>
                </a:solidFill>
                <a:uFill>
                  <a:solidFill>
                    <a:srgbClr val="ffffff"/>
                  </a:solidFill>
                </a:uFill>
                <a:latin typeface="Calibri"/>
                <a:ea typeface="DejaVu Sans"/>
              </a:rPr>
              <a:t>Social Layer (Facebook, Twitter ..)</a:t>
            </a:r>
            <a:endParaRPr b="0" lang="en-IN" sz="1800" spc="-1" strike="noStrike">
              <a:solidFill>
                <a:srgbClr val="000000"/>
              </a:solidFill>
              <a:uFill>
                <a:solidFill>
                  <a:srgbClr val="ffffff"/>
                </a:solidFill>
              </a:uFill>
              <a:latin typeface="Arial"/>
            </a:endParaRPr>
          </a:p>
        </p:txBody>
      </p:sp>
      <p:sp>
        <p:nvSpPr>
          <p:cNvPr id="294" name="CustomShape 16"/>
          <p:cNvSpPr/>
          <p:nvPr/>
        </p:nvSpPr>
        <p:spPr>
          <a:xfrm>
            <a:off x="6168240" y="3652560"/>
            <a:ext cx="303480" cy="303480"/>
          </a:xfrm>
          <a:prstGeom prst="ellipse">
            <a:avLst/>
          </a:prstGeom>
          <a:solidFill>
            <a:schemeClr val="tx2">
              <a:lumMod val="50000"/>
            </a:schemeClr>
          </a:solidFill>
          <a:ln>
            <a:solidFill>
              <a:schemeClr val="lt1">
                <a:hueOff val="0"/>
                <a:satOff val="0"/>
                <a:lumOff val="0"/>
                <a:alphaOff val="0"/>
              </a:schemeClr>
            </a:solidFill>
            <a:round/>
          </a:ln>
        </p:spPr>
        <p:style>
          <a:lnRef idx="2"/>
          <a:fillRef idx="0"/>
          <a:effectRef idx="0"/>
          <a:fontRef idx="minor"/>
        </p:style>
      </p:sp>
      <p:sp>
        <p:nvSpPr>
          <p:cNvPr id="295" name="CustomShape 17"/>
          <p:cNvSpPr/>
          <p:nvPr/>
        </p:nvSpPr>
        <p:spPr>
          <a:xfrm>
            <a:off x="3124080" y="6356520"/>
            <a:ext cx="2893320" cy="362880"/>
          </a:xfrm>
          <a:prstGeom prst="rect">
            <a:avLst/>
          </a:prstGeom>
          <a:noFill/>
          <a:ln>
            <a:noFill/>
          </a:ln>
        </p:spPr>
        <p:style>
          <a:lnRef idx="0"/>
          <a:fillRef idx="0"/>
          <a:effectRef idx="0"/>
          <a:fontRef idx="minor"/>
        </p:style>
        <p:txBody>
          <a:bodyPr lIns="90000" rIns="90000" tIns="45000" bIns="45000" anchor="ctr"/>
          <a:p>
            <a:pPr algn="ctr">
              <a:lnSpc>
                <a:spcPct val="100000"/>
              </a:lnSpc>
            </a:pPr>
            <a:r>
              <a:rPr b="0" lang="en-IN" sz="1200" spc="-1" strike="noStrike">
                <a:solidFill>
                  <a:srgbClr val="8b8b8b"/>
                </a:solidFill>
                <a:uFill>
                  <a:solidFill>
                    <a:srgbClr val="ffffff"/>
                  </a:solidFill>
                </a:uFill>
                <a:latin typeface="Calibri"/>
                <a:ea typeface="DejaVu Sans"/>
              </a:rPr>
              <a:t>CDAC Copyright © 2017 </a:t>
            </a:r>
            <a:endParaRPr b="0" lang="en-IN" sz="1800" spc="-1" strike="noStrike">
              <a:solidFill>
                <a:srgbClr val="000000"/>
              </a:solidFill>
              <a:uFill>
                <a:solidFill>
                  <a:srgbClr val="ffffff"/>
                </a:solidFill>
              </a:uFill>
              <a:latin typeface="Arial"/>
            </a:endParaRPr>
          </a:p>
        </p:txBody>
      </p:sp>
      <p:sp>
        <p:nvSpPr>
          <p:cNvPr id="296" name="CustomShape 18"/>
          <p:cNvSpPr/>
          <p:nvPr/>
        </p:nvSpPr>
        <p:spPr>
          <a:xfrm>
            <a:off x="899640" y="5302800"/>
            <a:ext cx="8155440" cy="362880"/>
          </a:xfrm>
          <a:prstGeom prst="rect">
            <a:avLst/>
          </a:prstGeom>
          <a:noFill/>
          <a:ln>
            <a:noFill/>
          </a:ln>
        </p:spPr>
        <p:style>
          <a:lnRef idx="0"/>
          <a:fillRef idx="0"/>
          <a:effectRef idx="0"/>
          <a:fontRef idx="minor"/>
        </p:style>
        <p:txBody>
          <a:bodyPr lIns="90000" rIns="90000" tIns="45000" bIns="45000"/>
          <a:p>
            <a:pPr>
              <a:lnSpc>
                <a:spcPct val="100000"/>
              </a:lnSpc>
            </a:pPr>
            <a:r>
              <a:rPr b="1" lang="en-IN" sz="1800" spc="-1" strike="noStrike">
                <a:solidFill>
                  <a:srgbClr val="c00000"/>
                </a:solidFill>
                <a:uFill>
                  <a:solidFill>
                    <a:srgbClr val="ffffff"/>
                  </a:solidFill>
                </a:uFill>
                <a:latin typeface="Calibri"/>
                <a:ea typeface="DejaVu Sans"/>
              </a:rPr>
              <a:t>Essence – Interconnecting People / Social Layer brought next wave of revolution</a:t>
            </a:r>
            <a:endParaRPr b="0" lang="en-IN" sz="1800" spc="-1" strike="noStrike">
              <a:solidFill>
                <a:srgbClr val="000000"/>
              </a:solidFill>
              <a:uFill>
                <a:solidFill>
                  <a:srgbClr val="ffffff"/>
                </a:solidFill>
              </a:uFill>
              <a:latin typeface="Arial"/>
            </a:endParaRPr>
          </a:p>
        </p:txBody>
      </p:sp>
      <p:sp>
        <p:nvSpPr>
          <p:cNvPr id="297" name="CustomShape 19"/>
          <p:cNvSpPr/>
          <p:nvPr/>
        </p:nvSpPr>
        <p:spPr>
          <a:xfrm>
            <a:off x="6553080" y="6356520"/>
            <a:ext cx="2131560" cy="362880"/>
          </a:xfrm>
          <a:prstGeom prst="rect">
            <a:avLst/>
          </a:prstGeom>
          <a:noFill/>
          <a:ln>
            <a:noFill/>
          </a:ln>
        </p:spPr>
        <p:style>
          <a:lnRef idx="0"/>
          <a:fillRef idx="0"/>
          <a:effectRef idx="0"/>
          <a:fontRef idx="minor"/>
        </p:style>
      </p:sp>
      <p:pic>
        <p:nvPicPr>
          <p:cNvPr id="298" name="Picture 2" descr=""/>
          <p:cNvPicPr/>
          <p:nvPr/>
        </p:nvPicPr>
        <p:blipFill>
          <a:blip r:embed="rId1"/>
          <a:stretch/>
        </p:blipFill>
        <p:spPr>
          <a:xfrm>
            <a:off x="7432200" y="2781000"/>
            <a:ext cx="1674360" cy="2055600"/>
          </a:xfrm>
          <a:prstGeom prst="rect">
            <a:avLst/>
          </a:prstGeom>
          <a:ln>
            <a:noFill/>
          </a:ln>
        </p:spPr>
      </p:pic>
    </p:spTree>
  </p:cSld>
  <p:timing>
    <p:tnLst>
      <p:par>
        <p:cTn id="17" dur="indefinite" restart="never" nodeType="tmRoot">
          <p:childTnLst>
            <p:seq>
              <p:cTn id="18"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1634</TotalTime>
  <Application>LibreOffice/5.1.6.2.0$Linux_X86_64 LibreOffice_project/10$Build-2</Application>
  <Words>2926</Words>
  <Paragraphs>440</Paragraphs>
  <Company>Hewlett-Packard</Company>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2014-10-09T15:43:44Z</dcterms:created>
  <dc:creator>nisg</dc:creator>
  <dc:description/>
  <dc:language>en-IN</dc:language>
  <cp:lastModifiedBy/>
  <dcterms:modified xsi:type="dcterms:W3CDTF">2018-02-20T11:33:30Z</dcterms:modified>
  <cp:revision>382</cp:revision>
  <dc:subject/>
  <dc:title>PowerPoint Presentation</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Company">
    <vt:lpwstr>Hewlett-Packard</vt:lpwstr>
  </property>
  <property fmtid="{D5CDD505-2E9C-101B-9397-08002B2CF9AE}" pid="4" name="HiddenSlides">
    <vt:i4>37</vt:i4>
  </property>
  <property fmtid="{D5CDD505-2E9C-101B-9397-08002B2CF9AE}" pid="5" name="HyperlinksChanged">
    <vt:bool>0</vt:bool>
  </property>
  <property fmtid="{D5CDD505-2E9C-101B-9397-08002B2CF9AE}" pid="6" name="LinksUpToDate">
    <vt:bool>0</vt:bool>
  </property>
  <property fmtid="{D5CDD505-2E9C-101B-9397-08002B2CF9AE}" pid="7" name="MMClips">
    <vt:i4>0</vt:i4>
  </property>
  <property fmtid="{D5CDD505-2E9C-101B-9397-08002B2CF9AE}" pid="8" name="Notes">
    <vt:i4>4</vt:i4>
  </property>
  <property fmtid="{D5CDD505-2E9C-101B-9397-08002B2CF9AE}" pid="9" name="PresentationFormat">
    <vt:lpwstr>On-screen Show (4:3)</vt:lpwstr>
  </property>
  <property fmtid="{D5CDD505-2E9C-101B-9397-08002B2CF9AE}" pid="10" name="ScaleCrop">
    <vt:bool>0</vt:bool>
  </property>
  <property fmtid="{D5CDD505-2E9C-101B-9397-08002B2CF9AE}" pid="11" name="ShareDoc">
    <vt:bool>0</vt:bool>
  </property>
  <property fmtid="{D5CDD505-2E9C-101B-9397-08002B2CF9AE}" pid="12" name="Slides">
    <vt:i4>51</vt:i4>
  </property>
</Properties>
</file>